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705" r:id="rId3"/>
    <p:sldMasterId id="2147483707" r:id="rId4"/>
    <p:sldMasterId id="2147483708" r:id="rId5"/>
    <p:sldMasterId id="2147483709" r:id="rId6"/>
    <p:sldMasterId id="2147483710" r:id="rId7"/>
    <p:sldMasterId id="2147483711" r:id="rId8"/>
    <p:sldMasterId id="2147483712" r:id="rId9"/>
    <p:sldMasterId id="2147483713" r:id="rId10"/>
    <p:sldMasterId id="2147483714" r:id="rId11"/>
    <p:sldMasterId id="2147483715" r:id="rId12"/>
  </p:sldMasterIdLst>
  <p:notesMasterIdLst>
    <p:notesMasterId r:id="rId21"/>
  </p:notesMasterIdLst>
  <p:handoutMasterIdLst>
    <p:handoutMasterId r:id="rId22"/>
  </p:handoutMasterIdLst>
  <p:sldIdLst>
    <p:sldId id="326" r:id="rId13"/>
    <p:sldId id="443" r:id="rId14"/>
    <p:sldId id="422" r:id="rId15"/>
    <p:sldId id="463" r:id="rId16"/>
    <p:sldId id="469" r:id="rId17"/>
    <p:sldId id="464" r:id="rId18"/>
    <p:sldId id="468" r:id="rId19"/>
    <p:sldId id="448" r:id="rId20"/>
  </p:sldIdLst>
  <p:sldSz cx="24384000" cy="13716000"/>
  <p:notesSz cx="7102475" cy="10234613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N W3"/>
        <a:cs typeface="ヒラギノ角ゴ ProN W3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N W3"/>
        <a:cs typeface="ヒラギノ角ゴ ProN W3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N W3"/>
        <a:cs typeface="ヒラギノ角ゴ ProN W3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N W3"/>
        <a:cs typeface="ヒラギノ角ゴ ProN W3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N W3"/>
        <a:cs typeface="ヒラギノ角ゴ ProN W3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N W3"/>
        <a:cs typeface="ヒラギノ角ゴ ProN W3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N W3"/>
        <a:cs typeface="ヒラギノ角ゴ ProN W3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N W3"/>
        <a:cs typeface="ヒラギノ角ゴ ProN W3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N W3"/>
        <a:cs typeface="ヒラギノ角ゴ ProN W3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A6D"/>
    <a:srgbClr val="07020A"/>
    <a:srgbClr val="2B2B2A"/>
    <a:srgbClr val="FFDA00"/>
    <a:srgbClr val="FFFF99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1EBBBCC-DAD2-459C-BE2E-F6DE35CF9A28}" styleName="Estilo oscuro 2 - Énfasis 3/Énfasi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7292A2E-F333-43FB-9621-5CBBE7FDCDCB}" styleName="Estilo claro 2 - Acento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Estilo medio 1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8FD4443E-F989-4FC4-A0C8-D5A2AF1F390B}" styleName="Estilo oscuro 1 - Énfasis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7AC3CCA-C797-4891-BE02-D94E43425B78}" styleName="Estilo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034E78-7F5D-4C2E-B375-FC64B27BC917}" styleName="Estilo oscuro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46F890A9-2807-4EBB-B81D-B2AA78EC7F39}" styleName="Estilo oscuro 2 - Énfasis 5/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202B0CA-FC54-4496-8BCA-5EF66A818D29}" styleName="Estilo oscuro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88" autoAdjust="0"/>
    <p:restoredTop sz="93988" autoAdjust="0"/>
  </p:normalViewPr>
  <p:slideViewPr>
    <p:cSldViewPr>
      <p:cViewPr>
        <p:scale>
          <a:sx n="35" d="100"/>
          <a:sy n="35" d="100"/>
        </p:scale>
        <p:origin x="-222" y="-696"/>
      </p:cViewPr>
      <p:guideLst>
        <p:guide orient="horz" pos="4320"/>
        <p:guide pos="76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4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5" tIns="45722" rIns="91445" bIns="45722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2396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7" y="4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5" tIns="45722" rIns="91445" bIns="45722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699C1ED-AAF7-46F1-AA8A-60122A11394F}" type="datetimeFigureOut">
              <a:rPr lang="ca-ES"/>
              <a:pPr>
                <a:defRPr/>
              </a:pPr>
              <a:t>21/09/2015</a:t>
            </a:fld>
            <a:endParaRPr lang="ca-ES"/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9721853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5" tIns="45722" rIns="91445" bIns="45722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7" y="9721853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5" tIns="45722" rIns="91445" bIns="45722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6FD6AA8-141B-4001-BAFB-171A414ABD47}" type="slidenum">
              <a:rPr lang="ca-ES"/>
              <a:pPr>
                <a:defRPr/>
              </a:pPr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0072932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41288" y="768350"/>
            <a:ext cx="68199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8" name="Rectangle 3"/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709615" y="4860926"/>
            <a:ext cx="5683249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25" tIns="47162" rIns="94325" bIns="4716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309556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36512" eaLnBrk="1" hangingPunct="1"/>
            <a:r>
              <a:rPr lang="en-US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To change color theme: go to </a:t>
            </a:r>
            <a:r>
              <a:rPr lang="en-US" sz="1600" b="1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Design</a:t>
            </a:r>
            <a:r>
              <a:rPr lang="en-US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 Tab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38100" eaLnBrk="1" hangingPunct="1"/>
            <a:r>
              <a:rPr lang="en-US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To change image placeholder: select image, then go to </a:t>
            </a:r>
            <a:r>
              <a:rPr lang="en-US" sz="1600" b="1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Fomat</a:t>
            </a:r>
            <a:r>
              <a:rPr lang="en-US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 Tab and check </a:t>
            </a:r>
            <a:r>
              <a:rPr lang="en-US" b="1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Change Picture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38100" eaLnBrk="1" hangingPunct="1"/>
            <a:r>
              <a:rPr lang="en-US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To change image placeholder: select image, then go to </a:t>
            </a:r>
            <a:r>
              <a:rPr lang="en-US" sz="1600" b="1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Fomat</a:t>
            </a:r>
            <a:r>
              <a:rPr lang="en-US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 Tab and check </a:t>
            </a:r>
            <a:r>
              <a:rPr lang="en-US" b="1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Change Picture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38100" eaLnBrk="1" hangingPunct="1"/>
            <a:r>
              <a:rPr lang="en-US" smtClean="0">
                <a:solidFill>
                  <a:srgbClr val="FF0000"/>
                </a:solidFill>
                <a:latin typeface="Lucida Grande"/>
                <a:ea typeface="Lucida Grande"/>
                <a:cs typeface="Lucida Grande"/>
              </a:rPr>
              <a:t>To change image placeholder: select image, then go to </a:t>
            </a:r>
            <a:r>
              <a:rPr lang="en-US" sz="1600" b="1" smtClean="0">
                <a:solidFill>
                  <a:srgbClr val="FF0000"/>
                </a:solidFill>
                <a:latin typeface="Lucida Grande"/>
                <a:ea typeface="Lucida Grande"/>
                <a:cs typeface="Lucida Grande"/>
              </a:rPr>
              <a:t>Fomat</a:t>
            </a:r>
            <a:r>
              <a:rPr lang="en-US" smtClean="0">
                <a:solidFill>
                  <a:srgbClr val="FF0000"/>
                </a:solidFill>
                <a:latin typeface="Lucida Grande"/>
                <a:ea typeface="Lucida Grande"/>
                <a:cs typeface="Lucida Grande"/>
              </a:rPr>
              <a:t> Tab and check </a:t>
            </a:r>
            <a:r>
              <a:rPr lang="en-US" b="1" smtClean="0">
                <a:solidFill>
                  <a:srgbClr val="FF0000"/>
                </a:solidFill>
                <a:latin typeface="Lucida Grande"/>
                <a:ea typeface="Lucida Grande"/>
                <a:cs typeface="Lucida Grande"/>
              </a:rPr>
              <a:t>Change Picture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219200" y="3200400"/>
            <a:ext cx="10896600" cy="90519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12268200" y="3200400"/>
            <a:ext cx="10896600" cy="90519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17678400" y="549275"/>
            <a:ext cx="5486400" cy="11703050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219200" y="549275"/>
            <a:ext cx="16306800" cy="117030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17678400" y="549275"/>
            <a:ext cx="5486400" cy="11703050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219200" y="549275"/>
            <a:ext cx="16306800" cy="117030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219200" y="3200400"/>
            <a:ext cx="10896600" cy="90519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12268200" y="3200400"/>
            <a:ext cx="10896600" cy="90519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xfrm>
            <a:off x="21855113" y="12298363"/>
            <a:ext cx="692150" cy="6477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17678400" y="549275"/>
            <a:ext cx="5486400" cy="11703050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219200" y="549275"/>
            <a:ext cx="16306800" cy="117030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219200" y="3200400"/>
            <a:ext cx="10896600" cy="90519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12268200" y="3200400"/>
            <a:ext cx="10896600" cy="90519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xfrm>
            <a:off x="22429864" y="12771521"/>
            <a:ext cx="692150" cy="658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‹Nº›</a:t>
            </a:r>
          </a:p>
        </p:txBody>
      </p:sp>
    </p:spTree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17678400" y="549275"/>
            <a:ext cx="5486400" cy="11703050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219200" y="549275"/>
            <a:ext cx="16306800" cy="117030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xfrm>
            <a:off x="21855113" y="12298363"/>
            <a:ext cx="692150" cy="6477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219200" y="3200400"/>
            <a:ext cx="10896600" cy="90519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12268200" y="3200400"/>
            <a:ext cx="10896600" cy="90519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xfrm>
            <a:off x="21855113" y="12298363"/>
            <a:ext cx="692150" cy="6477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xfrm>
            <a:off x="21855113" y="12298363"/>
            <a:ext cx="692150" cy="6477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xfrm>
            <a:off x="21855113" y="12298363"/>
            <a:ext cx="692150" cy="6477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xfrm>
            <a:off x="21855113" y="12298363"/>
            <a:ext cx="692150" cy="6477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xfrm>
            <a:off x="21855113" y="12298363"/>
            <a:ext cx="692150" cy="6477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xfrm>
            <a:off x="21855113" y="12298363"/>
            <a:ext cx="692150" cy="6477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xfrm>
            <a:off x="21855113" y="12298363"/>
            <a:ext cx="692150" cy="6477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17678400" y="549275"/>
            <a:ext cx="5486400" cy="11703050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219200" y="549275"/>
            <a:ext cx="16306800" cy="117030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xfrm>
            <a:off x="21855113" y="12298363"/>
            <a:ext cx="692150" cy="6477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219200" y="3200400"/>
            <a:ext cx="10896600" cy="90519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12268200" y="3200400"/>
            <a:ext cx="10896600" cy="90519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17678400" y="549275"/>
            <a:ext cx="5486400" cy="11703050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219200" y="549275"/>
            <a:ext cx="16306800" cy="117030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xfrm>
            <a:off x="21855113" y="12298363"/>
            <a:ext cx="692150" cy="6477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xfrm>
            <a:off x="21855113" y="12298363"/>
            <a:ext cx="692150" cy="6477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xfrm>
            <a:off x="21855113" y="12298363"/>
            <a:ext cx="692150" cy="6477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219200" y="3200400"/>
            <a:ext cx="10896600" cy="90519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12268200" y="3200400"/>
            <a:ext cx="10896600" cy="90519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xfrm>
            <a:off x="21855113" y="12298363"/>
            <a:ext cx="692150" cy="6477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xfrm>
            <a:off x="21855113" y="12298363"/>
            <a:ext cx="692150" cy="6477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xfrm>
            <a:off x="21855113" y="12298363"/>
            <a:ext cx="692150" cy="6477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219200" y="3200400"/>
            <a:ext cx="10896600" cy="90519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12268200" y="3200400"/>
            <a:ext cx="10896600" cy="90519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xfrm>
            <a:off x="21855113" y="12298363"/>
            <a:ext cx="692150" cy="6477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xfrm>
            <a:off x="21855113" y="12298363"/>
            <a:ext cx="692150" cy="6477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xfrm>
            <a:off x="21855113" y="12298363"/>
            <a:ext cx="692150" cy="6477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xfrm>
            <a:off x="21855113" y="12298363"/>
            <a:ext cx="692150" cy="6477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17678400" y="549275"/>
            <a:ext cx="5486400" cy="11703050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219200" y="549275"/>
            <a:ext cx="16306800" cy="117030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xfrm>
            <a:off x="21855113" y="12298363"/>
            <a:ext cx="692150" cy="6477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219200" y="3200400"/>
            <a:ext cx="10896600" cy="90519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12268200" y="3200400"/>
            <a:ext cx="10896600" cy="90519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17678400" y="549275"/>
            <a:ext cx="5486400" cy="11703050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219200" y="549275"/>
            <a:ext cx="16306800" cy="117030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219200" y="3200400"/>
            <a:ext cx="10896600" cy="90519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12268200" y="3200400"/>
            <a:ext cx="10896600" cy="90519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17678400" y="549275"/>
            <a:ext cx="5486400" cy="11703050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219200" y="549275"/>
            <a:ext cx="16306800" cy="117030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219200" y="3200400"/>
            <a:ext cx="10896600" cy="90519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12268200" y="3200400"/>
            <a:ext cx="10896600" cy="90519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17678400" y="549275"/>
            <a:ext cx="5486400" cy="11703050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219200" y="549275"/>
            <a:ext cx="16306800" cy="117030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219200" y="3200400"/>
            <a:ext cx="10896600" cy="90519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12268200" y="3200400"/>
            <a:ext cx="10896600" cy="90519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17678400" y="549275"/>
            <a:ext cx="5486400" cy="11703050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219200" y="549275"/>
            <a:ext cx="16306800" cy="117030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219200" y="3200400"/>
            <a:ext cx="10896600" cy="90519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12268200" y="3200400"/>
            <a:ext cx="10896600" cy="90519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17678400" y="549275"/>
            <a:ext cx="5486400" cy="11703050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219200" y="549275"/>
            <a:ext cx="16306800" cy="117030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9643" r:id="rId1"/>
    <p:sldLayoutId id="2147489644" r:id="rId2"/>
    <p:sldLayoutId id="2147489645" r:id="rId3"/>
    <p:sldLayoutId id="2147489646" r:id="rId4"/>
    <p:sldLayoutId id="2147489647" r:id="rId5"/>
    <p:sldLayoutId id="2147489648" r:id="rId6"/>
    <p:sldLayoutId id="2147489649" r:id="rId7"/>
    <p:sldLayoutId id="2147489650" r:id="rId8"/>
    <p:sldLayoutId id="2147489651" r:id="rId9"/>
    <p:sldLayoutId id="2147489652" r:id="rId10"/>
    <p:sldLayoutId id="2147489653" r:id="rId11"/>
  </p:sldLayoutIdLst>
  <p:transition/>
  <p:txStyles>
    <p:titleStyle>
      <a:lvl1pPr marL="80963" indent="-80963" algn="ctr" rtl="0" eaLnBrk="0" fontAlgn="base" hangingPunct="0">
        <a:spcBef>
          <a:spcPct val="0"/>
        </a:spcBef>
        <a:spcAft>
          <a:spcPct val="0"/>
        </a:spcAft>
        <a:defRPr sz="4600" b="1" kern="1200">
          <a:solidFill>
            <a:schemeClr val="tx1"/>
          </a:solidFill>
          <a:latin typeface="+mj-lt"/>
          <a:ea typeface="+mj-ea"/>
          <a:cs typeface="+mj-cs"/>
        </a:defRPr>
      </a:lvl1pPr>
      <a:lvl2pPr marL="80963" indent="-80963" algn="ctr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Lucida Grande"/>
          <a:ea typeface="ヒラギノ角ゴ ProN W6"/>
          <a:cs typeface="ヒラギノ角ゴ ProN W6"/>
        </a:defRPr>
      </a:lvl2pPr>
      <a:lvl3pPr marL="80963" indent="-80963" algn="ctr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Lucida Grande"/>
          <a:ea typeface="ヒラギノ角ゴ ProN W6"/>
          <a:cs typeface="ヒラギノ角ゴ ProN W6"/>
        </a:defRPr>
      </a:lvl3pPr>
      <a:lvl4pPr marL="80963" indent="-80963" algn="ctr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Lucida Grande"/>
          <a:ea typeface="ヒラギノ角ゴ ProN W6"/>
          <a:cs typeface="ヒラギノ角ゴ ProN W6"/>
        </a:defRPr>
      </a:lvl4pPr>
      <a:lvl5pPr marL="80963" indent="-80963" algn="ctr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Lucida Grande"/>
          <a:ea typeface="ヒラギノ角ゴ ProN W6"/>
          <a:cs typeface="ヒラギノ角ゴ ProN W6"/>
        </a:defRPr>
      </a:lvl5pPr>
      <a:lvl6pPr marL="538163" algn="ctr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Lucida Grande"/>
          <a:ea typeface="ヒラギノ角ゴ ProN W6"/>
          <a:cs typeface="ヒラギノ角ゴ ProN W6"/>
        </a:defRPr>
      </a:lvl6pPr>
      <a:lvl7pPr marL="995363" algn="ctr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Lucida Grande"/>
          <a:ea typeface="ヒラギノ角ゴ ProN W6"/>
          <a:cs typeface="ヒラギノ角ゴ ProN W6"/>
        </a:defRPr>
      </a:lvl7pPr>
      <a:lvl8pPr marL="1452563" algn="ctr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Lucida Grande"/>
          <a:ea typeface="ヒラギノ角ゴ ProN W6"/>
          <a:cs typeface="ヒラギノ角ゴ ProN W6"/>
        </a:defRPr>
      </a:lvl8pPr>
      <a:lvl9pPr marL="1909763" algn="ctr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Lucida Grande"/>
          <a:ea typeface="ヒラギノ角ゴ ProN W6"/>
          <a:cs typeface="ヒラギノ角ゴ ProN W6"/>
        </a:defRPr>
      </a:lvl9pPr>
    </p:titleStyle>
    <p:bodyStyle>
      <a:lvl1pPr marL="382588" indent="-342900" algn="l" rtl="0" eaLnBrk="0" fontAlgn="base" hangingPunct="0">
        <a:spcBef>
          <a:spcPts val="600"/>
        </a:spcBef>
        <a:spcAft>
          <a:spcPct val="0"/>
        </a:spcAft>
        <a:buClr>
          <a:srgbClr val="363636"/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82638" indent="-285750" algn="l" rtl="0" eaLnBrk="0" fontAlgn="base" hangingPunct="0">
        <a:spcBef>
          <a:spcPts val="1300"/>
        </a:spcBef>
        <a:spcAft>
          <a:spcPct val="0"/>
        </a:spcAft>
        <a:buClr>
          <a:srgbClr val="363636"/>
        </a:buClr>
        <a:buSzPct val="100000"/>
        <a:buFont typeface="Arial" pitchFamily="34" charset="0"/>
        <a:buChar char="–"/>
        <a:defRPr sz="5200" kern="1200">
          <a:solidFill>
            <a:schemeClr val="tx1"/>
          </a:solidFill>
          <a:latin typeface="+mn-lt"/>
          <a:ea typeface="+mn-ea"/>
          <a:cs typeface="+mn-cs"/>
        </a:defRPr>
      </a:lvl2pPr>
      <a:lvl3pPr marL="1182688" indent="-228600" algn="l" rtl="0" eaLnBrk="0" fontAlgn="base" hangingPunct="0">
        <a:spcBef>
          <a:spcPts val="1100"/>
        </a:spcBef>
        <a:spcAft>
          <a:spcPct val="0"/>
        </a:spcAft>
        <a:buClr>
          <a:srgbClr val="363636"/>
        </a:buClr>
        <a:buSzPct val="100000"/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3pPr>
      <a:lvl4pPr marL="1639888" indent="-228600" algn="l" rtl="0" eaLnBrk="0" fontAlgn="base" hangingPunct="0">
        <a:spcBef>
          <a:spcPts val="900"/>
        </a:spcBef>
        <a:spcAft>
          <a:spcPct val="0"/>
        </a:spcAft>
        <a:buClr>
          <a:srgbClr val="363636"/>
        </a:buClr>
        <a:buSzPct val="100000"/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4pPr>
      <a:lvl5pPr marL="2097088" indent="-228600" algn="l" rtl="0" eaLnBrk="0" fontAlgn="base" hangingPunct="0">
        <a:spcBef>
          <a:spcPts val="900"/>
        </a:spcBef>
        <a:spcAft>
          <a:spcPct val="0"/>
        </a:spcAft>
        <a:buClr>
          <a:srgbClr val="363636"/>
        </a:buClr>
        <a:buSzPct val="100000"/>
        <a:buFont typeface="Arial" pitchFamily="34" charset="0"/>
        <a:buChar char="»"/>
        <a:defRPr sz="3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21855113" y="12298363"/>
            <a:ext cx="692150" cy="647700"/>
          </a:xfrm>
          <a:prstGeom prst="rect">
            <a:avLst/>
          </a:prstGeom>
          <a:ln w="12700"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FF"/>
                </a:solidFill>
                <a:latin typeface="+mj-lt"/>
                <a:ea typeface="Lucida Grande" charset="0"/>
                <a:cs typeface="Lucida Grande" charset="0"/>
                <a:sym typeface="Lucida Grande" charset="0"/>
              </a:defRPr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726" r:id="rId1"/>
    <p:sldLayoutId id="2147489727" r:id="rId2"/>
    <p:sldLayoutId id="2147489728" r:id="rId3"/>
    <p:sldLayoutId id="2147489729" r:id="rId4"/>
    <p:sldLayoutId id="2147489730" r:id="rId5"/>
    <p:sldLayoutId id="2147489731" r:id="rId6"/>
    <p:sldLayoutId id="2147489732" r:id="rId7"/>
    <p:sldLayoutId id="2147489733" r:id="rId8"/>
    <p:sldLayoutId id="2147489734" r:id="rId9"/>
    <p:sldLayoutId id="2147489735" r:id="rId10"/>
    <p:sldLayoutId id="2147489736" r:id="rId11"/>
  </p:sldLayoutIdLst>
  <p:transition/>
  <p:txStyles>
    <p:titleStyle>
      <a:lvl1pPr marL="80963" indent="-80963" algn="l" rtl="0" eaLnBrk="0" fontAlgn="base" hangingPunct="0">
        <a:spcBef>
          <a:spcPct val="0"/>
        </a:spcBef>
        <a:spcAft>
          <a:spcPct val="0"/>
        </a:spcAft>
        <a:defRPr sz="4600" b="1" kern="1200">
          <a:solidFill>
            <a:schemeClr val="tx1"/>
          </a:solidFill>
          <a:latin typeface="+mj-lt"/>
          <a:ea typeface="+mj-ea"/>
          <a:cs typeface="+mj-cs"/>
        </a:defRPr>
      </a:lvl1pPr>
      <a:lvl2pPr marL="80963" indent="-80963"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Lucida Grande"/>
          <a:ea typeface="ヒラギノ角ゴ ProN W6"/>
          <a:cs typeface="ヒラギノ角ゴ ProN W6"/>
        </a:defRPr>
      </a:lvl2pPr>
      <a:lvl3pPr marL="80963" indent="-80963"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Lucida Grande"/>
          <a:ea typeface="ヒラギノ角ゴ ProN W6"/>
          <a:cs typeface="ヒラギノ角ゴ ProN W6"/>
        </a:defRPr>
      </a:lvl3pPr>
      <a:lvl4pPr marL="80963" indent="-80963"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Lucida Grande"/>
          <a:ea typeface="ヒラギノ角ゴ ProN W6"/>
          <a:cs typeface="ヒラギノ角ゴ ProN W6"/>
        </a:defRPr>
      </a:lvl4pPr>
      <a:lvl5pPr marL="80963" indent="-80963"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Lucida Grande"/>
          <a:ea typeface="ヒラギノ角ゴ ProN W6"/>
          <a:cs typeface="ヒラギノ角ゴ ProN W6"/>
        </a:defRPr>
      </a:lvl5pPr>
      <a:lvl6pPr marL="538163"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Lucida Grande"/>
          <a:ea typeface="ヒラギノ角ゴ ProN W6"/>
          <a:cs typeface="ヒラギノ角ゴ ProN W6"/>
        </a:defRPr>
      </a:lvl6pPr>
      <a:lvl7pPr marL="995363"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Lucida Grande"/>
          <a:ea typeface="ヒラギノ角ゴ ProN W6"/>
          <a:cs typeface="ヒラギノ角ゴ ProN W6"/>
        </a:defRPr>
      </a:lvl7pPr>
      <a:lvl8pPr marL="1452563"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Lucida Grande"/>
          <a:ea typeface="ヒラギノ角ゴ ProN W6"/>
          <a:cs typeface="ヒラギノ角ゴ ProN W6"/>
        </a:defRPr>
      </a:lvl8pPr>
      <a:lvl9pPr marL="1909763"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Lucida Grande"/>
          <a:ea typeface="ヒラギノ角ゴ ProN W6"/>
          <a:cs typeface="ヒラギノ角ゴ ProN W6"/>
        </a:defRPr>
      </a:lvl9pPr>
    </p:titleStyle>
    <p:bodyStyle>
      <a:lvl1pPr marL="382588" indent="-342900" algn="l" rtl="0" eaLnBrk="0" fontAlgn="base" hangingPunct="0">
        <a:spcBef>
          <a:spcPts val="600"/>
        </a:spcBef>
        <a:spcAft>
          <a:spcPct val="0"/>
        </a:spcAft>
        <a:buClr>
          <a:srgbClr val="363636"/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82638" indent="-285750" algn="l" rtl="0" eaLnBrk="0" fontAlgn="base" hangingPunct="0">
        <a:spcBef>
          <a:spcPts val="1300"/>
        </a:spcBef>
        <a:spcAft>
          <a:spcPct val="0"/>
        </a:spcAft>
        <a:buClr>
          <a:srgbClr val="363636"/>
        </a:buClr>
        <a:buSzPct val="100000"/>
        <a:buFont typeface="Arial" pitchFamily="34" charset="0"/>
        <a:buChar char="–"/>
        <a:defRPr sz="5200" kern="1200">
          <a:solidFill>
            <a:schemeClr val="tx1"/>
          </a:solidFill>
          <a:latin typeface="+mn-lt"/>
          <a:ea typeface="+mn-ea"/>
          <a:cs typeface="+mn-cs"/>
        </a:defRPr>
      </a:lvl2pPr>
      <a:lvl3pPr marL="1182688" indent="-228600" algn="l" rtl="0" eaLnBrk="0" fontAlgn="base" hangingPunct="0">
        <a:spcBef>
          <a:spcPts val="1100"/>
        </a:spcBef>
        <a:spcAft>
          <a:spcPct val="0"/>
        </a:spcAft>
        <a:buClr>
          <a:srgbClr val="363636"/>
        </a:buClr>
        <a:buSzPct val="100000"/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3pPr>
      <a:lvl4pPr marL="1639888" indent="-228600" algn="l" rtl="0" eaLnBrk="0" fontAlgn="base" hangingPunct="0">
        <a:spcBef>
          <a:spcPts val="900"/>
        </a:spcBef>
        <a:spcAft>
          <a:spcPct val="0"/>
        </a:spcAft>
        <a:buClr>
          <a:srgbClr val="363636"/>
        </a:buClr>
        <a:buSzPct val="100000"/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4pPr>
      <a:lvl5pPr marL="2097088" indent="-228600" algn="l" rtl="0" eaLnBrk="0" fontAlgn="base" hangingPunct="0">
        <a:spcBef>
          <a:spcPts val="900"/>
        </a:spcBef>
        <a:spcAft>
          <a:spcPct val="0"/>
        </a:spcAft>
        <a:buClr>
          <a:srgbClr val="363636"/>
        </a:buClr>
        <a:buSzPct val="100000"/>
        <a:buFont typeface="Arial" pitchFamily="34" charset="0"/>
        <a:buChar char="»"/>
        <a:defRPr sz="3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21855113" y="12298363"/>
            <a:ext cx="692150" cy="647700"/>
          </a:xfrm>
          <a:prstGeom prst="rect">
            <a:avLst/>
          </a:prstGeom>
          <a:ln w="12700"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FF"/>
                </a:solidFill>
                <a:latin typeface="+mj-lt"/>
                <a:ea typeface="Lucida Grande" charset="0"/>
                <a:cs typeface="Lucida Grande" charset="0"/>
                <a:sym typeface="Lucida Grande" charset="0"/>
              </a:defRPr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737" r:id="rId1"/>
    <p:sldLayoutId id="2147489738" r:id="rId2"/>
    <p:sldLayoutId id="2147489739" r:id="rId3"/>
    <p:sldLayoutId id="2147489740" r:id="rId4"/>
    <p:sldLayoutId id="2147489741" r:id="rId5"/>
    <p:sldLayoutId id="2147489742" r:id="rId6"/>
    <p:sldLayoutId id="2147489743" r:id="rId7"/>
    <p:sldLayoutId id="2147489744" r:id="rId8"/>
    <p:sldLayoutId id="2147489745" r:id="rId9"/>
    <p:sldLayoutId id="2147489746" r:id="rId10"/>
    <p:sldLayoutId id="2147489747" r:id="rId11"/>
  </p:sldLayoutIdLst>
  <p:transition/>
  <p:txStyles>
    <p:titleStyle>
      <a:lvl1pPr marL="80963" indent="-80963" algn="l" rtl="0" eaLnBrk="0" fontAlgn="base" hangingPunct="0">
        <a:spcBef>
          <a:spcPct val="0"/>
        </a:spcBef>
        <a:spcAft>
          <a:spcPct val="0"/>
        </a:spcAft>
        <a:defRPr sz="4600" b="1" kern="1200">
          <a:solidFill>
            <a:schemeClr val="tx1"/>
          </a:solidFill>
          <a:latin typeface="+mj-lt"/>
          <a:ea typeface="+mj-ea"/>
          <a:cs typeface="+mj-cs"/>
        </a:defRPr>
      </a:lvl1pPr>
      <a:lvl2pPr marL="80963" indent="-80963"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Lucida Grande"/>
          <a:ea typeface="ヒラギノ角ゴ ProN W6"/>
          <a:cs typeface="ヒラギノ角ゴ ProN W6"/>
        </a:defRPr>
      </a:lvl2pPr>
      <a:lvl3pPr marL="80963" indent="-80963"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Lucida Grande"/>
          <a:ea typeface="ヒラギノ角ゴ ProN W6"/>
          <a:cs typeface="ヒラギノ角ゴ ProN W6"/>
        </a:defRPr>
      </a:lvl3pPr>
      <a:lvl4pPr marL="80963" indent="-80963"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Lucida Grande"/>
          <a:ea typeface="ヒラギノ角ゴ ProN W6"/>
          <a:cs typeface="ヒラギノ角ゴ ProN W6"/>
        </a:defRPr>
      </a:lvl4pPr>
      <a:lvl5pPr marL="80963" indent="-80963"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Lucida Grande"/>
          <a:ea typeface="ヒラギノ角ゴ ProN W6"/>
          <a:cs typeface="ヒラギノ角ゴ ProN W6"/>
        </a:defRPr>
      </a:lvl5pPr>
      <a:lvl6pPr marL="538163"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Lucida Grande"/>
          <a:ea typeface="ヒラギノ角ゴ ProN W6"/>
          <a:cs typeface="ヒラギノ角ゴ ProN W6"/>
        </a:defRPr>
      </a:lvl6pPr>
      <a:lvl7pPr marL="995363"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Lucida Grande"/>
          <a:ea typeface="ヒラギノ角ゴ ProN W6"/>
          <a:cs typeface="ヒラギノ角ゴ ProN W6"/>
        </a:defRPr>
      </a:lvl7pPr>
      <a:lvl8pPr marL="1452563"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Lucida Grande"/>
          <a:ea typeface="ヒラギノ角ゴ ProN W6"/>
          <a:cs typeface="ヒラギノ角ゴ ProN W6"/>
        </a:defRPr>
      </a:lvl8pPr>
      <a:lvl9pPr marL="1909763"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Lucida Grande"/>
          <a:ea typeface="ヒラギノ角ゴ ProN W6"/>
          <a:cs typeface="ヒラギノ角ゴ ProN W6"/>
        </a:defRPr>
      </a:lvl9pPr>
    </p:titleStyle>
    <p:bodyStyle>
      <a:lvl1pPr marL="382588" indent="-342900" algn="l" rtl="0" eaLnBrk="0" fontAlgn="base" hangingPunct="0">
        <a:spcBef>
          <a:spcPts val="600"/>
        </a:spcBef>
        <a:spcAft>
          <a:spcPct val="0"/>
        </a:spcAft>
        <a:buClr>
          <a:srgbClr val="363636"/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82638" indent="-285750" algn="l" rtl="0" eaLnBrk="0" fontAlgn="base" hangingPunct="0">
        <a:spcBef>
          <a:spcPts val="1300"/>
        </a:spcBef>
        <a:spcAft>
          <a:spcPct val="0"/>
        </a:spcAft>
        <a:buClr>
          <a:srgbClr val="363636"/>
        </a:buClr>
        <a:buSzPct val="100000"/>
        <a:buFont typeface="Arial" pitchFamily="34" charset="0"/>
        <a:buChar char="–"/>
        <a:defRPr sz="5200" kern="1200">
          <a:solidFill>
            <a:schemeClr val="tx1"/>
          </a:solidFill>
          <a:latin typeface="+mn-lt"/>
          <a:ea typeface="+mn-ea"/>
          <a:cs typeface="+mn-cs"/>
        </a:defRPr>
      </a:lvl2pPr>
      <a:lvl3pPr marL="1182688" indent="-228600" algn="l" rtl="0" eaLnBrk="0" fontAlgn="base" hangingPunct="0">
        <a:spcBef>
          <a:spcPts val="1100"/>
        </a:spcBef>
        <a:spcAft>
          <a:spcPct val="0"/>
        </a:spcAft>
        <a:buClr>
          <a:srgbClr val="363636"/>
        </a:buClr>
        <a:buSzPct val="100000"/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3pPr>
      <a:lvl4pPr marL="1639888" indent="-228600" algn="l" rtl="0" eaLnBrk="0" fontAlgn="base" hangingPunct="0">
        <a:spcBef>
          <a:spcPts val="900"/>
        </a:spcBef>
        <a:spcAft>
          <a:spcPct val="0"/>
        </a:spcAft>
        <a:buClr>
          <a:srgbClr val="363636"/>
        </a:buClr>
        <a:buSzPct val="100000"/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4pPr>
      <a:lvl5pPr marL="2097088" indent="-228600" algn="l" rtl="0" eaLnBrk="0" fontAlgn="base" hangingPunct="0">
        <a:spcBef>
          <a:spcPts val="900"/>
        </a:spcBef>
        <a:spcAft>
          <a:spcPct val="0"/>
        </a:spcAft>
        <a:buClr>
          <a:srgbClr val="363636"/>
        </a:buClr>
        <a:buSzPct val="100000"/>
        <a:buFont typeface="Arial" pitchFamily="34" charset="0"/>
        <a:buChar char="»"/>
        <a:defRPr sz="3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21855113" y="12298363"/>
            <a:ext cx="692150" cy="647700"/>
          </a:xfrm>
          <a:prstGeom prst="rect">
            <a:avLst/>
          </a:prstGeom>
          <a:ln w="12700"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FF"/>
                </a:solidFill>
                <a:latin typeface="+mj-lt"/>
                <a:ea typeface="Lucida Grande" charset="0"/>
                <a:cs typeface="Lucida Grande" charset="0"/>
                <a:sym typeface="Lucida Grande" charset="0"/>
              </a:defRPr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748" r:id="rId1"/>
    <p:sldLayoutId id="2147489749" r:id="rId2"/>
    <p:sldLayoutId id="2147489750" r:id="rId3"/>
    <p:sldLayoutId id="2147489751" r:id="rId4"/>
    <p:sldLayoutId id="2147489752" r:id="rId5"/>
    <p:sldLayoutId id="2147489753" r:id="rId6"/>
    <p:sldLayoutId id="2147489754" r:id="rId7"/>
    <p:sldLayoutId id="2147489755" r:id="rId8"/>
    <p:sldLayoutId id="2147489756" r:id="rId9"/>
    <p:sldLayoutId id="2147489757" r:id="rId10"/>
    <p:sldLayoutId id="2147489758" r:id="rId11"/>
  </p:sldLayoutIdLst>
  <p:transition/>
  <p:txStyles>
    <p:titleStyle>
      <a:lvl1pPr marL="80963" indent="-80963" algn="l" rtl="0" eaLnBrk="0" fontAlgn="base" hangingPunct="0">
        <a:spcBef>
          <a:spcPct val="0"/>
        </a:spcBef>
        <a:spcAft>
          <a:spcPct val="0"/>
        </a:spcAft>
        <a:defRPr sz="4600" b="1" kern="1200">
          <a:solidFill>
            <a:schemeClr val="tx1"/>
          </a:solidFill>
          <a:latin typeface="+mj-lt"/>
          <a:ea typeface="+mj-ea"/>
          <a:cs typeface="+mj-cs"/>
        </a:defRPr>
      </a:lvl1pPr>
      <a:lvl2pPr marL="80963" indent="-80963"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Lucida Grande"/>
          <a:ea typeface="ヒラギノ角ゴ ProN W6"/>
          <a:cs typeface="ヒラギノ角ゴ ProN W6"/>
        </a:defRPr>
      </a:lvl2pPr>
      <a:lvl3pPr marL="80963" indent="-80963"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Lucida Grande"/>
          <a:ea typeface="ヒラギノ角ゴ ProN W6"/>
          <a:cs typeface="ヒラギノ角ゴ ProN W6"/>
        </a:defRPr>
      </a:lvl3pPr>
      <a:lvl4pPr marL="80963" indent="-80963"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Lucida Grande"/>
          <a:ea typeface="ヒラギノ角ゴ ProN W6"/>
          <a:cs typeface="ヒラギノ角ゴ ProN W6"/>
        </a:defRPr>
      </a:lvl4pPr>
      <a:lvl5pPr marL="80963" indent="-80963"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Lucida Grande"/>
          <a:ea typeface="ヒラギノ角ゴ ProN W6"/>
          <a:cs typeface="ヒラギノ角ゴ ProN W6"/>
        </a:defRPr>
      </a:lvl5pPr>
      <a:lvl6pPr marL="538163"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Lucida Grande"/>
          <a:ea typeface="ヒラギノ角ゴ ProN W6"/>
          <a:cs typeface="ヒラギノ角ゴ ProN W6"/>
        </a:defRPr>
      </a:lvl6pPr>
      <a:lvl7pPr marL="995363"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Lucida Grande"/>
          <a:ea typeface="ヒラギノ角ゴ ProN W6"/>
          <a:cs typeface="ヒラギノ角ゴ ProN W6"/>
        </a:defRPr>
      </a:lvl7pPr>
      <a:lvl8pPr marL="1452563"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Lucida Grande"/>
          <a:ea typeface="ヒラギノ角ゴ ProN W6"/>
          <a:cs typeface="ヒラギノ角ゴ ProN W6"/>
        </a:defRPr>
      </a:lvl8pPr>
      <a:lvl9pPr marL="1909763"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Lucida Grande"/>
          <a:ea typeface="ヒラギノ角ゴ ProN W6"/>
          <a:cs typeface="ヒラギノ角ゴ ProN W6"/>
        </a:defRPr>
      </a:lvl9pPr>
    </p:titleStyle>
    <p:bodyStyle>
      <a:lvl1pPr marL="382588" indent="-342900" algn="l" rtl="0" eaLnBrk="0" fontAlgn="base" hangingPunct="0">
        <a:spcBef>
          <a:spcPts val="600"/>
        </a:spcBef>
        <a:spcAft>
          <a:spcPct val="0"/>
        </a:spcAft>
        <a:buClr>
          <a:srgbClr val="363636"/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82638" indent="-285750" algn="l" rtl="0" eaLnBrk="0" fontAlgn="base" hangingPunct="0">
        <a:spcBef>
          <a:spcPts val="1300"/>
        </a:spcBef>
        <a:spcAft>
          <a:spcPct val="0"/>
        </a:spcAft>
        <a:buClr>
          <a:srgbClr val="363636"/>
        </a:buClr>
        <a:buSzPct val="100000"/>
        <a:buFont typeface="Arial" pitchFamily="34" charset="0"/>
        <a:buChar char="–"/>
        <a:defRPr sz="5200" kern="1200">
          <a:solidFill>
            <a:schemeClr val="tx1"/>
          </a:solidFill>
          <a:latin typeface="+mn-lt"/>
          <a:ea typeface="+mn-ea"/>
          <a:cs typeface="+mn-cs"/>
        </a:defRPr>
      </a:lvl2pPr>
      <a:lvl3pPr marL="1182688" indent="-228600" algn="l" rtl="0" eaLnBrk="0" fontAlgn="base" hangingPunct="0">
        <a:spcBef>
          <a:spcPts val="1100"/>
        </a:spcBef>
        <a:spcAft>
          <a:spcPct val="0"/>
        </a:spcAft>
        <a:buClr>
          <a:srgbClr val="363636"/>
        </a:buClr>
        <a:buSzPct val="100000"/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3pPr>
      <a:lvl4pPr marL="1639888" indent="-228600" algn="l" rtl="0" eaLnBrk="0" fontAlgn="base" hangingPunct="0">
        <a:spcBef>
          <a:spcPts val="900"/>
        </a:spcBef>
        <a:spcAft>
          <a:spcPct val="0"/>
        </a:spcAft>
        <a:buClr>
          <a:srgbClr val="363636"/>
        </a:buClr>
        <a:buSzPct val="100000"/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4pPr>
      <a:lvl5pPr marL="2097088" indent="-228600" algn="l" rtl="0" eaLnBrk="0" fontAlgn="base" hangingPunct="0">
        <a:spcBef>
          <a:spcPts val="900"/>
        </a:spcBef>
        <a:spcAft>
          <a:spcPct val="0"/>
        </a:spcAft>
        <a:buClr>
          <a:srgbClr val="363636"/>
        </a:buClr>
        <a:buSzPct val="100000"/>
        <a:buFont typeface="Arial" pitchFamily="34" charset="0"/>
        <a:buChar char="»"/>
        <a:defRPr sz="3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>
            <a:grpSpLocks/>
          </p:cNvGrpSpPr>
          <p:nvPr userDrawn="1"/>
        </p:nvGrpSpPr>
        <p:grpSpPr bwMode="auto">
          <a:xfrm>
            <a:off x="21826623" y="12163472"/>
            <a:ext cx="2509837" cy="1409700"/>
            <a:chOff x="13154" y="7359"/>
            <a:chExt cx="1581" cy="888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13622" y="7359"/>
              <a:ext cx="728" cy="888"/>
              <a:chOff x="0" y="0"/>
              <a:chExt cx="728" cy="888"/>
            </a:xfrm>
          </p:grpSpPr>
          <p:sp>
            <p:nvSpPr>
              <p:cNvPr id="6" name="Rectangle 27"/>
              <p:cNvSpPr>
                <a:spLocks/>
              </p:cNvSpPr>
              <p:nvPr/>
            </p:nvSpPr>
            <p:spPr bwMode="auto">
              <a:xfrm>
                <a:off x="0" y="222"/>
                <a:ext cx="728" cy="666"/>
              </a:xfrm>
              <a:prstGeom prst="rect">
                <a:avLst/>
              </a:prstGeom>
              <a:solidFill>
                <a:srgbClr val="363636"/>
              </a:solidFill>
              <a:ln w="254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ca-ES" sz="3200">
                  <a:solidFill>
                    <a:srgbClr val="363636"/>
                  </a:solidFill>
                </a:endParaRPr>
              </a:p>
            </p:txBody>
          </p:sp>
          <p:sp>
            <p:nvSpPr>
              <p:cNvPr id="7" name="AutoShape 28"/>
              <p:cNvSpPr>
                <a:spLocks/>
              </p:cNvSpPr>
              <p:nvPr/>
            </p:nvSpPr>
            <p:spPr bwMode="auto">
              <a:xfrm>
                <a:off x="69" y="0"/>
                <a:ext cx="587" cy="483"/>
              </a:xfrm>
              <a:prstGeom prst="triangle">
                <a:avLst>
                  <a:gd name="adj" fmla="val 50000"/>
                </a:avLst>
              </a:prstGeom>
              <a:solidFill>
                <a:srgbClr val="363636"/>
              </a:solidFill>
              <a:ln w="254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ca-ES" sz="3200">
                  <a:solidFill>
                    <a:srgbClr val="363636"/>
                  </a:solidFill>
                </a:endParaRPr>
              </a:p>
            </p:txBody>
          </p:sp>
        </p:grpSp>
        <p:sp>
          <p:nvSpPr>
            <p:cNvPr id="4" name="AutoShape 5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-5400000">
              <a:off x="13043" y="7742"/>
              <a:ext cx="517" cy="296"/>
            </a:xfrm>
            <a:custGeom>
              <a:avLst/>
              <a:gdLst>
                <a:gd name="T0" fmla="*/ 705 w 21600"/>
                <a:gd name="T1" fmla="*/ 76 h 21600"/>
                <a:gd name="T2" fmla="*/ 0 60000 65536"/>
                <a:gd name="T3" fmla="*/ 0 w 21600"/>
                <a:gd name="T4" fmla="*/ 0 h 21600"/>
                <a:gd name="T5" fmla="*/ 21600 w 21600"/>
                <a:gd name="T6" fmla="*/ 21600 h 21600"/>
              </a:gdLst>
              <a:ahLst/>
              <a:cxnLst>
                <a:cxn ang="T2">
                  <a:pos x="T0" y="T1"/>
                </a:cxn>
              </a:cxnLst>
              <a:rect l="T3" t="T4" r="T5" b="T6"/>
              <a:pathLst>
                <a:path w="21600" h="21600">
                  <a:moveTo>
                    <a:pt x="9913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9913" y="0"/>
                  </a:moveTo>
                </a:path>
              </a:pathLst>
            </a:custGeom>
            <a:solidFill>
              <a:srgbClr val="787C7E"/>
            </a:solidFill>
            <a:ln w="2540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ca-ES"/>
            </a:p>
          </p:txBody>
        </p:sp>
        <p:sp>
          <p:nvSpPr>
            <p:cNvPr id="5" name="AutoShape 6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14328" y="7742"/>
              <a:ext cx="518" cy="296"/>
            </a:xfrm>
            <a:custGeom>
              <a:avLst/>
              <a:gdLst>
                <a:gd name="T0" fmla="*/ 710 w 21600"/>
                <a:gd name="T1" fmla="*/ 76 h 21600"/>
                <a:gd name="T2" fmla="*/ 0 60000 65536"/>
                <a:gd name="T3" fmla="*/ 0 w 21600"/>
                <a:gd name="T4" fmla="*/ 0 h 21600"/>
                <a:gd name="T5" fmla="*/ 21600 w 21600"/>
                <a:gd name="T6" fmla="*/ 21600 h 21600"/>
              </a:gdLst>
              <a:ahLst/>
              <a:cxnLst>
                <a:cxn ang="T2">
                  <a:pos x="T0" y="T1"/>
                </a:cxn>
              </a:cxnLst>
              <a:rect l="T3" t="T4" r="T5" b="T6"/>
              <a:pathLst>
                <a:path w="21600" h="21600">
                  <a:moveTo>
                    <a:pt x="9913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9913" y="0"/>
                  </a:moveTo>
                </a:path>
              </a:pathLst>
            </a:custGeom>
            <a:solidFill>
              <a:srgbClr val="787C7E"/>
            </a:solidFill>
            <a:ln w="2540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ca-ES"/>
            </a:p>
          </p:txBody>
        </p:sp>
      </p:grpSp>
      <p:sp>
        <p:nvSpPr>
          <p:cNvPr id="8" name="Text Box 2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8835734" y="11144280"/>
            <a:ext cx="692150" cy="647700"/>
          </a:xfrm>
          <a:prstGeom prst="rect">
            <a:avLst/>
          </a:prstGeom>
          <a:ln w="12700"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FF"/>
                </a:solidFill>
                <a:latin typeface="+mj-lt"/>
                <a:ea typeface="Lucida Grande" charset="0"/>
                <a:cs typeface="Lucida Grande" charset="0"/>
                <a:sym typeface="Lucida Grande" charset="0"/>
              </a:defRPr>
            </a:lvl1pPr>
          </a:lstStyle>
          <a:p>
            <a:pPr>
              <a:defRPr/>
            </a:pPr>
            <a:r>
              <a:rPr lang="en-US" dirty="0"/>
              <a:t>‹Nº›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759" r:id="rId1"/>
    <p:sldLayoutId id="2147489760" r:id="rId2"/>
    <p:sldLayoutId id="2147489761" r:id="rId3"/>
    <p:sldLayoutId id="2147489762" r:id="rId4"/>
    <p:sldLayoutId id="2147489763" r:id="rId5"/>
    <p:sldLayoutId id="2147489764" r:id="rId6"/>
    <p:sldLayoutId id="2147489765" r:id="rId7"/>
    <p:sldLayoutId id="2147489766" r:id="rId8"/>
    <p:sldLayoutId id="2147489767" r:id="rId9"/>
    <p:sldLayoutId id="2147489768" r:id="rId10"/>
    <p:sldLayoutId id="2147489769" r:id="rId11"/>
  </p:sldLayoutIdLst>
  <p:transition/>
  <p:txStyles>
    <p:titleStyle>
      <a:lvl1pPr marL="80963" indent="-80963" algn="l" rtl="0" eaLnBrk="0" fontAlgn="base" hangingPunct="0">
        <a:spcBef>
          <a:spcPct val="0"/>
        </a:spcBef>
        <a:spcAft>
          <a:spcPct val="0"/>
        </a:spcAft>
        <a:defRPr sz="4600" b="1" kern="1200">
          <a:solidFill>
            <a:schemeClr val="tx1"/>
          </a:solidFill>
          <a:latin typeface="+mj-lt"/>
          <a:ea typeface="+mj-ea"/>
          <a:cs typeface="+mj-cs"/>
        </a:defRPr>
      </a:lvl1pPr>
      <a:lvl2pPr marL="80963" indent="-80963"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Lucida Grande"/>
          <a:ea typeface="ヒラギノ角ゴ ProN W6"/>
          <a:cs typeface="ヒラギノ角ゴ ProN W6"/>
        </a:defRPr>
      </a:lvl2pPr>
      <a:lvl3pPr marL="80963" indent="-80963"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Lucida Grande"/>
          <a:ea typeface="ヒラギノ角ゴ ProN W6"/>
          <a:cs typeface="ヒラギノ角ゴ ProN W6"/>
        </a:defRPr>
      </a:lvl3pPr>
      <a:lvl4pPr marL="80963" indent="-80963"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Lucida Grande"/>
          <a:ea typeface="ヒラギノ角ゴ ProN W6"/>
          <a:cs typeface="ヒラギノ角ゴ ProN W6"/>
        </a:defRPr>
      </a:lvl4pPr>
      <a:lvl5pPr marL="80963" indent="-80963"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Lucida Grande"/>
          <a:ea typeface="ヒラギノ角ゴ ProN W6"/>
          <a:cs typeface="ヒラギノ角ゴ ProN W6"/>
        </a:defRPr>
      </a:lvl5pPr>
      <a:lvl6pPr marL="538163"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Lucida Grande"/>
          <a:ea typeface="ヒラギノ角ゴ ProN W6"/>
          <a:cs typeface="ヒラギノ角ゴ ProN W6"/>
        </a:defRPr>
      </a:lvl6pPr>
      <a:lvl7pPr marL="995363"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Lucida Grande"/>
          <a:ea typeface="ヒラギノ角ゴ ProN W6"/>
          <a:cs typeface="ヒラギノ角ゴ ProN W6"/>
        </a:defRPr>
      </a:lvl7pPr>
      <a:lvl8pPr marL="1452563"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Lucida Grande"/>
          <a:ea typeface="ヒラギノ角ゴ ProN W6"/>
          <a:cs typeface="ヒラギノ角ゴ ProN W6"/>
        </a:defRPr>
      </a:lvl8pPr>
      <a:lvl9pPr marL="1909763"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Lucida Grande"/>
          <a:ea typeface="ヒラギノ角ゴ ProN W6"/>
          <a:cs typeface="ヒラギノ角ゴ ProN W6"/>
        </a:defRPr>
      </a:lvl9pPr>
    </p:titleStyle>
    <p:bodyStyle>
      <a:lvl1pPr marL="382588" indent="-342900" algn="l" rtl="0" eaLnBrk="0" fontAlgn="base" hangingPunct="0">
        <a:spcBef>
          <a:spcPts val="600"/>
        </a:spcBef>
        <a:spcAft>
          <a:spcPct val="0"/>
        </a:spcAft>
        <a:buClr>
          <a:srgbClr val="363636"/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82638" indent="-285750" algn="l" rtl="0" eaLnBrk="0" fontAlgn="base" hangingPunct="0">
        <a:spcBef>
          <a:spcPts val="1300"/>
        </a:spcBef>
        <a:spcAft>
          <a:spcPct val="0"/>
        </a:spcAft>
        <a:buClr>
          <a:srgbClr val="363636"/>
        </a:buClr>
        <a:buSzPct val="100000"/>
        <a:buFont typeface="Arial" pitchFamily="34" charset="0"/>
        <a:buChar char="–"/>
        <a:defRPr sz="5200" kern="1200">
          <a:solidFill>
            <a:schemeClr val="tx1"/>
          </a:solidFill>
          <a:latin typeface="+mn-lt"/>
          <a:ea typeface="+mn-ea"/>
          <a:cs typeface="+mn-cs"/>
        </a:defRPr>
      </a:lvl2pPr>
      <a:lvl3pPr marL="1182688" indent="-228600" algn="l" rtl="0" eaLnBrk="0" fontAlgn="base" hangingPunct="0">
        <a:spcBef>
          <a:spcPts val="1100"/>
        </a:spcBef>
        <a:spcAft>
          <a:spcPct val="0"/>
        </a:spcAft>
        <a:buClr>
          <a:srgbClr val="363636"/>
        </a:buClr>
        <a:buSzPct val="100000"/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3pPr>
      <a:lvl4pPr marL="1639888" indent="-228600" algn="l" rtl="0" eaLnBrk="0" fontAlgn="base" hangingPunct="0">
        <a:spcBef>
          <a:spcPts val="900"/>
        </a:spcBef>
        <a:spcAft>
          <a:spcPct val="0"/>
        </a:spcAft>
        <a:buClr>
          <a:srgbClr val="363636"/>
        </a:buClr>
        <a:buSzPct val="100000"/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4pPr>
      <a:lvl5pPr marL="2097088" indent="-228600" algn="l" rtl="0" eaLnBrk="0" fontAlgn="base" hangingPunct="0">
        <a:spcBef>
          <a:spcPts val="900"/>
        </a:spcBef>
        <a:spcAft>
          <a:spcPct val="0"/>
        </a:spcAft>
        <a:buClr>
          <a:srgbClr val="363636"/>
        </a:buClr>
        <a:buSzPct val="100000"/>
        <a:buFont typeface="Arial" pitchFamily="34" charset="0"/>
        <a:buChar char="»"/>
        <a:defRPr sz="3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22764824" y="12715916"/>
            <a:ext cx="692150" cy="647700"/>
          </a:xfrm>
          <a:prstGeom prst="rect">
            <a:avLst/>
          </a:prstGeom>
          <a:ln w="12700"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FF"/>
                </a:solidFill>
                <a:latin typeface="+mj-lt"/>
                <a:ea typeface="Lucida Grande" charset="0"/>
                <a:cs typeface="Lucida Grande" charset="0"/>
                <a:sym typeface="Lucida Grande" charset="0"/>
              </a:defRPr>
            </a:lvl1pPr>
          </a:lstStyle>
          <a:p>
            <a:pPr>
              <a:defRPr/>
            </a:pPr>
            <a:r>
              <a:rPr lang="en-US" dirty="0"/>
              <a:t>‹Nº›</a:t>
            </a:r>
          </a:p>
        </p:txBody>
      </p:sp>
      <p:grpSp>
        <p:nvGrpSpPr>
          <p:cNvPr id="5" name="Group 10"/>
          <p:cNvGrpSpPr>
            <a:grpSpLocks/>
          </p:cNvGrpSpPr>
          <p:nvPr userDrawn="1"/>
        </p:nvGrpSpPr>
        <p:grpSpPr bwMode="auto">
          <a:xfrm>
            <a:off x="21826623" y="12163472"/>
            <a:ext cx="2509837" cy="1409700"/>
            <a:chOff x="13154" y="7359"/>
            <a:chExt cx="1581" cy="888"/>
          </a:xfrm>
        </p:grpSpPr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13622" y="7359"/>
              <a:ext cx="728" cy="888"/>
              <a:chOff x="0" y="0"/>
              <a:chExt cx="728" cy="888"/>
            </a:xfrm>
          </p:grpSpPr>
          <p:sp>
            <p:nvSpPr>
              <p:cNvPr id="9" name="Rectangle 27"/>
              <p:cNvSpPr>
                <a:spLocks/>
              </p:cNvSpPr>
              <p:nvPr/>
            </p:nvSpPr>
            <p:spPr bwMode="auto">
              <a:xfrm>
                <a:off x="0" y="222"/>
                <a:ext cx="728" cy="666"/>
              </a:xfrm>
              <a:prstGeom prst="rect">
                <a:avLst/>
              </a:prstGeom>
              <a:solidFill>
                <a:srgbClr val="363636"/>
              </a:solidFill>
              <a:ln w="254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ca-ES" sz="3200">
                  <a:solidFill>
                    <a:srgbClr val="363636"/>
                  </a:solidFill>
                </a:endParaRPr>
              </a:p>
            </p:txBody>
          </p:sp>
          <p:sp>
            <p:nvSpPr>
              <p:cNvPr id="10" name="AutoShape 28"/>
              <p:cNvSpPr>
                <a:spLocks/>
              </p:cNvSpPr>
              <p:nvPr/>
            </p:nvSpPr>
            <p:spPr bwMode="auto">
              <a:xfrm>
                <a:off x="69" y="0"/>
                <a:ext cx="587" cy="483"/>
              </a:xfrm>
              <a:prstGeom prst="triangle">
                <a:avLst>
                  <a:gd name="adj" fmla="val 50000"/>
                </a:avLst>
              </a:prstGeom>
              <a:solidFill>
                <a:srgbClr val="363636"/>
              </a:solidFill>
              <a:ln w="254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ca-ES" sz="3200">
                  <a:solidFill>
                    <a:srgbClr val="363636"/>
                  </a:solidFill>
                </a:endParaRPr>
              </a:p>
            </p:txBody>
          </p:sp>
        </p:grpSp>
        <p:sp>
          <p:nvSpPr>
            <p:cNvPr id="7" name="AutoShape 5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-5400000">
              <a:off x="13043" y="7742"/>
              <a:ext cx="517" cy="296"/>
            </a:xfrm>
            <a:custGeom>
              <a:avLst/>
              <a:gdLst>
                <a:gd name="T0" fmla="*/ 705 w 21600"/>
                <a:gd name="T1" fmla="*/ 76 h 21600"/>
                <a:gd name="T2" fmla="*/ 0 60000 65536"/>
                <a:gd name="T3" fmla="*/ 0 w 21600"/>
                <a:gd name="T4" fmla="*/ 0 h 21600"/>
                <a:gd name="T5" fmla="*/ 21600 w 21600"/>
                <a:gd name="T6" fmla="*/ 21600 h 21600"/>
              </a:gdLst>
              <a:ahLst/>
              <a:cxnLst>
                <a:cxn ang="T2">
                  <a:pos x="T0" y="T1"/>
                </a:cxn>
              </a:cxnLst>
              <a:rect l="T3" t="T4" r="T5" b="T6"/>
              <a:pathLst>
                <a:path w="21600" h="21600">
                  <a:moveTo>
                    <a:pt x="9913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9913" y="0"/>
                  </a:moveTo>
                </a:path>
              </a:pathLst>
            </a:custGeom>
            <a:solidFill>
              <a:srgbClr val="787C7E"/>
            </a:solidFill>
            <a:ln w="2540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ca-ES"/>
            </a:p>
          </p:txBody>
        </p:sp>
        <p:sp>
          <p:nvSpPr>
            <p:cNvPr id="8" name="AutoShape 6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14328" y="7742"/>
              <a:ext cx="518" cy="296"/>
            </a:xfrm>
            <a:custGeom>
              <a:avLst/>
              <a:gdLst>
                <a:gd name="T0" fmla="*/ 710 w 21600"/>
                <a:gd name="T1" fmla="*/ 76 h 21600"/>
                <a:gd name="T2" fmla="*/ 0 60000 65536"/>
                <a:gd name="T3" fmla="*/ 0 w 21600"/>
                <a:gd name="T4" fmla="*/ 0 h 21600"/>
                <a:gd name="T5" fmla="*/ 21600 w 21600"/>
                <a:gd name="T6" fmla="*/ 21600 h 21600"/>
              </a:gdLst>
              <a:ahLst/>
              <a:cxnLst>
                <a:cxn ang="T2">
                  <a:pos x="T0" y="T1"/>
                </a:cxn>
              </a:cxnLst>
              <a:rect l="T3" t="T4" r="T5" b="T6"/>
              <a:pathLst>
                <a:path w="21600" h="21600">
                  <a:moveTo>
                    <a:pt x="9913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9913" y="0"/>
                  </a:moveTo>
                </a:path>
              </a:pathLst>
            </a:custGeom>
            <a:solidFill>
              <a:srgbClr val="787C7E"/>
            </a:solidFill>
            <a:ln w="2540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ca-ES"/>
            </a:p>
          </p:txBody>
        </p:sp>
      </p:grpSp>
      <p:sp>
        <p:nvSpPr>
          <p:cNvPr id="17" name="Text Box 2"/>
          <p:cNvSpPr txBox="1">
            <a:spLocks noChangeArrowheads="1"/>
          </p:cNvSpPr>
          <p:nvPr userDrawn="1"/>
        </p:nvSpPr>
        <p:spPr bwMode="auto">
          <a:xfrm>
            <a:off x="22764824" y="12644478"/>
            <a:ext cx="692150" cy="647700"/>
          </a:xfrm>
          <a:prstGeom prst="rect">
            <a:avLst/>
          </a:prstGeom>
          <a:ln w="12700"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FF"/>
                </a:solidFill>
                <a:latin typeface="+mj-lt"/>
                <a:ea typeface="Lucida Grande" charset="0"/>
                <a:cs typeface="Lucida Grande" charset="0"/>
                <a:sym typeface="Lucida Grande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Lucida Grande" charset="0"/>
                <a:cs typeface="Lucida Grande" charset="0"/>
                <a:sym typeface="Lucida Grande" charset="0"/>
              </a:rPr>
              <a:t>‹Nº›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Lucida Grande" charset="0"/>
              <a:cs typeface="Lucida Grande" charset="0"/>
              <a:sym typeface="Lucida Grande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654" r:id="rId1"/>
    <p:sldLayoutId id="2147489655" r:id="rId2"/>
    <p:sldLayoutId id="2147489656" r:id="rId3"/>
    <p:sldLayoutId id="2147489657" r:id="rId4"/>
    <p:sldLayoutId id="2147489658" r:id="rId5"/>
    <p:sldLayoutId id="2147489659" r:id="rId6"/>
    <p:sldLayoutId id="2147489660" r:id="rId7"/>
    <p:sldLayoutId id="2147489661" r:id="rId8"/>
    <p:sldLayoutId id="2147489662" r:id="rId9"/>
    <p:sldLayoutId id="2147489663" r:id="rId10"/>
    <p:sldLayoutId id="2147489664" r:id="rId11"/>
  </p:sldLayoutIdLst>
  <p:transition/>
  <p:txStyles>
    <p:titleStyle>
      <a:lvl1pPr marL="80963" indent="-80963" algn="l" rtl="0" eaLnBrk="0" fontAlgn="base" hangingPunct="0">
        <a:spcBef>
          <a:spcPct val="0"/>
        </a:spcBef>
        <a:spcAft>
          <a:spcPct val="0"/>
        </a:spcAft>
        <a:defRPr sz="4600" b="1" kern="1200">
          <a:solidFill>
            <a:schemeClr val="tx1"/>
          </a:solidFill>
          <a:latin typeface="+mj-lt"/>
          <a:ea typeface="+mj-ea"/>
          <a:cs typeface="+mj-cs"/>
        </a:defRPr>
      </a:lvl1pPr>
      <a:lvl2pPr marL="80963" indent="-80963"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Lucida Grande"/>
          <a:ea typeface="ヒラギノ角ゴ ProN W6"/>
          <a:cs typeface="ヒラギノ角ゴ ProN W6"/>
        </a:defRPr>
      </a:lvl2pPr>
      <a:lvl3pPr marL="80963" indent="-80963"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Lucida Grande"/>
          <a:ea typeface="ヒラギノ角ゴ ProN W6"/>
          <a:cs typeface="ヒラギノ角ゴ ProN W6"/>
        </a:defRPr>
      </a:lvl3pPr>
      <a:lvl4pPr marL="80963" indent="-80963"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Lucida Grande"/>
          <a:ea typeface="ヒラギノ角ゴ ProN W6"/>
          <a:cs typeface="ヒラギノ角ゴ ProN W6"/>
        </a:defRPr>
      </a:lvl4pPr>
      <a:lvl5pPr marL="80963" indent="-80963"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Lucida Grande"/>
          <a:ea typeface="ヒラギノ角ゴ ProN W6"/>
          <a:cs typeface="ヒラギノ角ゴ ProN W6"/>
        </a:defRPr>
      </a:lvl5pPr>
      <a:lvl6pPr marL="538163"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Lucida Grande"/>
          <a:ea typeface="ヒラギノ角ゴ ProN W6"/>
          <a:cs typeface="ヒラギノ角ゴ ProN W6"/>
        </a:defRPr>
      </a:lvl6pPr>
      <a:lvl7pPr marL="995363"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Lucida Grande"/>
          <a:ea typeface="ヒラギノ角ゴ ProN W6"/>
          <a:cs typeface="ヒラギノ角ゴ ProN W6"/>
        </a:defRPr>
      </a:lvl7pPr>
      <a:lvl8pPr marL="1452563"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Lucida Grande"/>
          <a:ea typeface="ヒラギノ角ゴ ProN W6"/>
          <a:cs typeface="ヒラギノ角ゴ ProN W6"/>
        </a:defRPr>
      </a:lvl8pPr>
      <a:lvl9pPr marL="1909763"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Lucida Grande"/>
          <a:ea typeface="ヒラギノ角ゴ ProN W6"/>
          <a:cs typeface="ヒラギノ角ゴ ProN W6"/>
        </a:defRPr>
      </a:lvl9pPr>
    </p:titleStyle>
    <p:bodyStyle>
      <a:lvl1pPr marL="382588" indent="-342900" algn="l" rtl="0" eaLnBrk="0" fontAlgn="base" hangingPunct="0">
        <a:spcBef>
          <a:spcPts val="600"/>
        </a:spcBef>
        <a:spcAft>
          <a:spcPct val="0"/>
        </a:spcAft>
        <a:buClr>
          <a:srgbClr val="363636"/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82638" indent="-285750" algn="l" rtl="0" eaLnBrk="0" fontAlgn="base" hangingPunct="0">
        <a:spcBef>
          <a:spcPts val="1300"/>
        </a:spcBef>
        <a:spcAft>
          <a:spcPct val="0"/>
        </a:spcAft>
        <a:buClr>
          <a:srgbClr val="363636"/>
        </a:buClr>
        <a:buSzPct val="100000"/>
        <a:buFont typeface="Arial" pitchFamily="34" charset="0"/>
        <a:buChar char="–"/>
        <a:defRPr sz="5200" kern="1200">
          <a:solidFill>
            <a:schemeClr val="tx1"/>
          </a:solidFill>
          <a:latin typeface="+mn-lt"/>
          <a:ea typeface="+mn-ea"/>
          <a:cs typeface="+mn-cs"/>
        </a:defRPr>
      </a:lvl2pPr>
      <a:lvl3pPr marL="1182688" indent="-228600" algn="l" rtl="0" eaLnBrk="0" fontAlgn="base" hangingPunct="0">
        <a:spcBef>
          <a:spcPts val="1100"/>
        </a:spcBef>
        <a:spcAft>
          <a:spcPct val="0"/>
        </a:spcAft>
        <a:buClr>
          <a:srgbClr val="363636"/>
        </a:buClr>
        <a:buSzPct val="100000"/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3pPr>
      <a:lvl4pPr marL="1639888" indent="-228600" algn="l" rtl="0" eaLnBrk="0" fontAlgn="base" hangingPunct="0">
        <a:spcBef>
          <a:spcPts val="900"/>
        </a:spcBef>
        <a:spcAft>
          <a:spcPct val="0"/>
        </a:spcAft>
        <a:buClr>
          <a:srgbClr val="363636"/>
        </a:buClr>
        <a:buSzPct val="100000"/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4pPr>
      <a:lvl5pPr marL="2097088" indent="-228600" algn="l" rtl="0" eaLnBrk="0" fontAlgn="base" hangingPunct="0">
        <a:spcBef>
          <a:spcPts val="900"/>
        </a:spcBef>
        <a:spcAft>
          <a:spcPct val="0"/>
        </a:spcAft>
        <a:buClr>
          <a:srgbClr val="363636"/>
        </a:buClr>
        <a:buSzPct val="100000"/>
        <a:buFont typeface="Arial" pitchFamily="34" charset="0"/>
        <a:buChar char="»"/>
        <a:defRPr sz="3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9775" r:id="rId1"/>
    <p:sldLayoutId id="2147489776" r:id="rId2"/>
    <p:sldLayoutId id="2147489777" r:id="rId3"/>
    <p:sldLayoutId id="2147489778" r:id="rId4"/>
    <p:sldLayoutId id="2147489779" r:id="rId5"/>
    <p:sldLayoutId id="2147489780" r:id="rId6"/>
    <p:sldLayoutId id="2147489781" r:id="rId7"/>
    <p:sldLayoutId id="2147489782" r:id="rId8"/>
    <p:sldLayoutId id="2147489783" r:id="rId9"/>
    <p:sldLayoutId id="2147489784" r:id="rId10"/>
    <p:sldLayoutId id="2147489785" r:id="rId11"/>
  </p:sldLayoutIdLst>
  <p:transition/>
  <p:txStyles>
    <p:titleStyle>
      <a:lvl1pPr marL="80963" indent="-80963" algn="l" rtl="0" eaLnBrk="0" fontAlgn="base" hangingPunct="0">
        <a:spcBef>
          <a:spcPct val="0"/>
        </a:spcBef>
        <a:spcAft>
          <a:spcPct val="0"/>
        </a:spcAft>
        <a:defRPr sz="4600" b="1" kern="1200">
          <a:solidFill>
            <a:schemeClr val="tx1"/>
          </a:solidFill>
          <a:latin typeface="+mj-lt"/>
          <a:ea typeface="+mj-ea"/>
          <a:cs typeface="+mj-cs"/>
        </a:defRPr>
      </a:lvl1pPr>
      <a:lvl2pPr marL="80963" indent="-80963"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Lucida Grande"/>
          <a:ea typeface="ヒラギノ角ゴ ProN W6"/>
          <a:cs typeface="ヒラギノ角ゴ ProN W6"/>
        </a:defRPr>
      </a:lvl2pPr>
      <a:lvl3pPr marL="80963" indent="-80963"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Lucida Grande"/>
          <a:ea typeface="ヒラギノ角ゴ ProN W6"/>
          <a:cs typeface="ヒラギノ角ゴ ProN W6"/>
        </a:defRPr>
      </a:lvl3pPr>
      <a:lvl4pPr marL="80963" indent="-80963"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Lucida Grande"/>
          <a:ea typeface="ヒラギノ角ゴ ProN W6"/>
          <a:cs typeface="ヒラギノ角ゴ ProN W6"/>
        </a:defRPr>
      </a:lvl4pPr>
      <a:lvl5pPr marL="80963" indent="-80963"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Lucida Grande"/>
          <a:ea typeface="ヒラギノ角ゴ ProN W6"/>
          <a:cs typeface="ヒラギノ角ゴ ProN W6"/>
        </a:defRPr>
      </a:lvl5pPr>
      <a:lvl6pPr marL="538163"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Lucida Grande"/>
          <a:ea typeface="ヒラギノ角ゴ ProN W6"/>
          <a:cs typeface="ヒラギノ角ゴ ProN W6"/>
        </a:defRPr>
      </a:lvl6pPr>
      <a:lvl7pPr marL="995363"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Lucida Grande"/>
          <a:ea typeface="ヒラギノ角ゴ ProN W6"/>
          <a:cs typeface="ヒラギノ角ゴ ProN W6"/>
        </a:defRPr>
      </a:lvl7pPr>
      <a:lvl8pPr marL="1452563"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Lucida Grande"/>
          <a:ea typeface="ヒラギノ角ゴ ProN W6"/>
          <a:cs typeface="ヒラギノ角ゴ ProN W6"/>
        </a:defRPr>
      </a:lvl8pPr>
      <a:lvl9pPr marL="1909763"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Lucida Grande"/>
          <a:ea typeface="ヒラギノ角ゴ ProN W6"/>
          <a:cs typeface="ヒラギノ角ゴ ProN W6"/>
        </a:defRPr>
      </a:lvl9pPr>
    </p:titleStyle>
    <p:bodyStyle>
      <a:lvl1pPr marL="382588" indent="-342900" algn="l" rtl="0" eaLnBrk="0" fontAlgn="base" hangingPunct="0">
        <a:spcBef>
          <a:spcPts val="600"/>
        </a:spcBef>
        <a:spcAft>
          <a:spcPct val="0"/>
        </a:spcAft>
        <a:buClr>
          <a:srgbClr val="363636"/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82638" indent="-285750" algn="l" rtl="0" eaLnBrk="0" fontAlgn="base" hangingPunct="0">
        <a:spcBef>
          <a:spcPts val="1300"/>
        </a:spcBef>
        <a:spcAft>
          <a:spcPct val="0"/>
        </a:spcAft>
        <a:buClr>
          <a:srgbClr val="363636"/>
        </a:buClr>
        <a:buSzPct val="100000"/>
        <a:buFont typeface="Arial" pitchFamily="34" charset="0"/>
        <a:buChar char="–"/>
        <a:defRPr sz="5200" kern="1200">
          <a:solidFill>
            <a:schemeClr val="tx1"/>
          </a:solidFill>
          <a:latin typeface="+mn-lt"/>
          <a:ea typeface="+mn-ea"/>
          <a:cs typeface="+mn-cs"/>
        </a:defRPr>
      </a:lvl2pPr>
      <a:lvl3pPr marL="1182688" indent="-228600" algn="l" rtl="0" eaLnBrk="0" fontAlgn="base" hangingPunct="0">
        <a:spcBef>
          <a:spcPts val="1100"/>
        </a:spcBef>
        <a:spcAft>
          <a:spcPct val="0"/>
        </a:spcAft>
        <a:buClr>
          <a:srgbClr val="363636"/>
        </a:buClr>
        <a:buSzPct val="100000"/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3pPr>
      <a:lvl4pPr marL="1639888" indent="-228600" algn="l" rtl="0" eaLnBrk="0" fontAlgn="base" hangingPunct="0">
        <a:spcBef>
          <a:spcPts val="900"/>
        </a:spcBef>
        <a:spcAft>
          <a:spcPct val="0"/>
        </a:spcAft>
        <a:buClr>
          <a:srgbClr val="363636"/>
        </a:buClr>
        <a:buSzPct val="100000"/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4pPr>
      <a:lvl5pPr marL="2097088" indent="-228600" algn="l" rtl="0" eaLnBrk="0" fontAlgn="base" hangingPunct="0">
        <a:spcBef>
          <a:spcPts val="900"/>
        </a:spcBef>
        <a:spcAft>
          <a:spcPct val="0"/>
        </a:spcAft>
        <a:buClr>
          <a:srgbClr val="363636"/>
        </a:buClr>
        <a:buSzPct val="100000"/>
        <a:buFont typeface="Arial" pitchFamily="34" charset="0"/>
        <a:buChar char="»"/>
        <a:defRPr sz="3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21855113" y="12298363"/>
            <a:ext cx="692150" cy="647700"/>
          </a:xfrm>
          <a:prstGeom prst="rect">
            <a:avLst/>
          </a:prstGeom>
          <a:ln w="12700"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FF"/>
                </a:solidFill>
                <a:latin typeface="+mj-lt"/>
                <a:ea typeface="Lucida Grande" charset="0"/>
                <a:cs typeface="Lucida Grande" charset="0"/>
                <a:sym typeface="Lucida Grande" charset="0"/>
              </a:defRPr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671" r:id="rId1"/>
    <p:sldLayoutId id="2147489672" r:id="rId2"/>
    <p:sldLayoutId id="2147489673" r:id="rId3"/>
    <p:sldLayoutId id="2147489674" r:id="rId4"/>
    <p:sldLayoutId id="2147489675" r:id="rId5"/>
    <p:sldLayoutId id="2147489676" r:id="rId6"/>
    <p:sldLayoutId id="2147489677" r:id="rId7"/>
    <p:sldLayoutId id="2147489678" r:id="rId8"/>
    <p:sldLayoutId id="2147489679" r:id="rId9"/>
    <p:sldLayoutId id="2147489680" r:id="rId10"/>
    <p:sldLayoutId id="2147489681" r:id="rId11"/>
  </p:sldLayoutIdLst>
  <p:transition/>
  <p:txStyles>
    <p:titleStyle>
      <a:lvl1pPr marL="80963" indent="-80963" algn="l" rtl="0" eaLnBrk="0" fontAlgn="base" hangingPunct="0">
        <a:spcBef>
          <a:spcPct val="0"/>
        </a:spcBef>
        <a:spcAft>
          <a:spcPct val="0"/>
        </a:spcAft>
        <a:defRPr sz="4600" b="1" kern="1200">
          <a:solidFill>
            <a:schemeClr val="tx1"/>
          </a:solidFill>
          <a:latin typeface="+mj-lt"/>
          <a:ea typeface="+mj-ea"/>
          <a:cs typeface="+mj-cs"/>
        </a:defRPr>
      </a:lvl1pPr>
      <a:lvl2pPr marL="80963" indent="-80963"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Lucida Grande"/>
          <a:ea typeface="ヒラギノ角ゴ ProN W6"/>
          <a:cs typeface="ヒラギノ角ゴ ProN W6"/>
        </a:defRPr>
      </a:lvl2pPr>
      <a:lvl3pPr marL="80963" indent="-80963"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Lucida Grande"/>
          <a:ea typeface="ヒラギノ角ゴ ProN W6"/>
          <a:cs typeface="ヒラギノ角ゴ ProN W6"/>
        </a:defRPr>
      </a:lvl3pPr>
      <a:lvl4pPr marL="80963" indent="-80963"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Lucida Grande"/>
          <a:ea typeface="ヒラギノ角ゴ ProN W6"/>
          <a:cs typeface="ヒラギノ角ゴ ProN W6"/>
        </a:defRPr>
      </a:lvl4pPr>
      <a:lvl5pPr marL="80963" indent="-80963"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Lucida Grande"/>
          <a:ea typeface="ヒラギノ角ゴ ProN W6"/>
          <a:cs typeface="ヒラギノ角ゴ ProN W6"/>
        </a:defRPr>
      </a:lvl5pPr>
      <a:lvl6pPr marL="538163"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Lucida Grande"/>
          <a:ea typeface="ヒラギノ角ゴ ProN W6"/>
          <a:cs typeface="ヒラギノ角ゴ ProN W6"/>
        </a:defRPr>
      </a:lvl6pPr>
      <a:lvl7pPr marL="995363"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Lucida Grande"/>
          <a:ea typeface="ヒラギノ角ゴ ProN W6"/>
          <a:cs typeface="ヒラギノ角ゴ ProN W6"/>
        </a:defRPr>
      </a:lvl7pPr>
      <a:lvl8pPr marL="1452563"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Lucida Grande"/>
          <a:ea typeface="ヒラギノ角ゴ ProN W6"/>
          <a:cs typeface="ヒラギノ角ゴ ProN W6"/>
        </a:defRPr>
      </a:lvl8pPr>
      <a:lvl9pPr marL="1909763"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Lucida Grande"/>
          <a:ea typeface="ヒラギノ角ゴ ProN W6"/>
          <a:cs typeface="ヒラギノ角ゴ ProN W6"/>
        </a:defRPr>
      </a:lvl9pPr>
    </p:titleStyle>
    <p:bodyStyle>
      <a:lvl1pPr marL="382588" indent="-342900" algn="l" rtl="0" eaLnBrk="0" fontAlgn="base" hangingPunct="0">
        <a:spcBef>
          <a:spcPts val="600"/>
        </a:spcBef>
        <a:spcAft>
          <a:spcPct val="0"/>
        </a:spcAft>
        <a:buClr>
          <a:srgbClr val="363636"/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82638" indent="-285750" algn="l" rtl="0" eaLnBrk="0" fontAlgn="base" hangingPunct="0">
        <a:spcBef>
          <a:spcPts val="1300"/>
        </a:spcBef>
        <a:spcAft>
          <a:spcPct val="0"/>
        </a:spcAft>
        <a:buClr>
          <a:srgbClr val="363636"/>
        </a:buClr>
        <a:buSzPct val="100000"/>
        <a:buFont typeface="Arial" pitchFamily="34" charset="0"/>
        <a:buChar char="–"/>
        <a:defRPr sz="5200" kern="1200">
          <a:solidFill>
            <a:schemeClr val="tx1"/>
          </a:solidFill>
          <a:latin typeface="+mn-lt"/>
          <a:ea typeface="+mn-ea"/>
          <a:cs typeface="+mn-cs"/>
        </a:defRPr>
      </a:lvl2pPr>
      <a:lvl3pPr marL="1182688" indent="-228600" algn="l" rtl="0" eaLnBrk="0" fontAlgn="base" hangingPunct="0">
        <a:spcBef>
          <a:spcPts val="1100"/>
        </a:spcBef>
        <a:spcAft>
          <a:spcPct val="0"/>
        </a:spcAft>
        <a:buClr>
          <a:srgbClr val="363636"/>
        </a:buClr>
        <a:buSzPct val="100000"/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3pPr>
      <a:lvl4pPr marL="1639888" indent="-228600" algn="l" rtl="0" eaLnBrk="0" fontAlgn="base" hangingPunct="0">
        <a:spcBef>
          <a:spcPts val="900"/>
        </a:spcBef>
        <a:spcAft>
          <a:spcPct val="0"/>
        </a:spcAft>
        <a:buClr>
          <a:srgbClr val="363636"/>
        </a:buClr>
        <a:buSzPct val="100000"/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4pPr>
      <a:lvl5pPr marL="2097088" indent="-228600" algn="l" rtl="0" eaLnBrk="0" fontAlgn="base" hangingPunct="0">
        <a:spcBef>
          <a:spcPts val="900"/>
        </a:spcBef>
        <a:spcAft>
          <a:spcPct val="0"/>
        </a:spcAft>
        <a:buClr>
          <a:srgbClr val="363636"/>
        </a:buClr>
        <a:buSzPct val="100000"/>
        <a:buFont typeface="Arial" pitchFamily="34" charset="0"/>
        <a:buChar char="»"/>
        <a:defRPr sz="3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21855113" y="12298363"/>
            <a:ext cx="692150" cy="647700"/>
          </a:xfrm>
          <a:prstGeom prst="rect">
            <a:avLst/>
          </a:prstGeom>
          <a:ln w="12700"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FF"/>
                </a:solidFill>
                <a:latin typeface="+mj-lt"/>
                <a:ea typeface="Lucida Grande" charset="0"/>
                <a:cs typeface="Lucida Grande" charset="0"/>
                <a:sym typeface="Lucida Grande" charset="0"/>
              </a:defRPr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682" r:id="rId1"/>
    <p:sldLayoutId id="2147489683" r:id="rId2"/>
    <p:sldLayoutId id="2147489684" r:id="rId3"/>
    <p:sldLayoutId id="2147489685" r:id="rId4"/>
    <p:sldLayoutId id="2147489686" r:id="rId5"/>
    <p:sldLayoutId id="2147489687" r:id="rId6"/>
    <p:sldLayoutId id="2147489688" r:id="rId7"/>
    <p:sldLayoutId id="2147489689" r:id="rId8"/>
    <p:sldLayoutId id="2147489690" r:id="rId9"/>
    <p:sldLayoutId id="2147489691" r:id="rId10"/>
    <p:sldLayoutId id="2147489692" r:id="rId11"/>
  </p:sldLayoutIdLst>
  <p:transition/>
  <p:txStyles>
    <p:titleStyle>
      <a:lvl1pPr marL="80963" indent="-80963" algn="l" rtl="0" eaLnBrk="0" fontAlgn="base" hangingPunct="0">
        <a:spcBef>
          <a:spcPct val="0"/>
        </a:spcBef>
        <a:spcAft>
          <a:spcPct val="0"/>
        </a:spcAft>
        <a:defRPr sz="4600" b="1" kern="1200">
          <a:solidFill>
            <a:schemeClr val="tx1"/>
          </a:solidFill>
          <a:latin typeface="+mj-lt"/>
          <a:ea typeface="+mj-ea"/>
          <a:cs typeface="+mj-cs"/>
        </a:defRPr>
      </a:lvl1pPr>
      <a:lvl2pPr marL="80963" indent="-80963"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Lucida Grande"/>
          <a:ea typeface="ヒラギノ角ゴ ProN W6"/>
          <a:cs typeface="ヒラギノ角ゴ ProN W6"/>
        </a:defRPr>
      </a:lvl2pPr>
      <a:lvl3pPr marL="80963" indent="-80963"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Lucida Grande"/>
          <a:ea typeface="ヒラギノ角ゴ ProN W6"/>
          <a:cs typeface="ヒラギノ角ゴ ProN W6"/>
        </a:defRPr>
      </a:lvl3pPr>
      <a:lvl4pPr marL="80963" indent="-80963"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Lucida Grande"/>
          <a:ea typeface="ヒラギノ角ゴ ProN W6"/>
          <a:cs typeface="ヒラギノ角ゴ ProN W6"/>
        </a:defRPr>
      </a:lvl4pPr>
      <a:lvl5pPr marL="80963" indent="-80963"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Lucida Grande"/>
          <a:ea typeface="ヒラギノ角ゴ ProN W6"/>
          <a:cs typeface="ヒラギノ角ゴ ProN W6"/>
        </a:defRPr>
      </a:lvl5pPr>
      <a:lvl6pPr marL="538163"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Lucida Grande"/>
          <a:ea typeface="ヒラギノ角ゴ ProN W6"/>
          <a:cs typeface="ヒラギノ角ゴ ProN W6"/>
        </a:defRPr>
      </a:lvl6pPr>
      <a:lvl7pPr marL="995363"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Lucida Grande"/>
          <a:ea typeface="ヒラギノ角ゴ ProN W6"/>
          <a:cs typeface="ヒラギノ角ゴ ProN W6"/>
        </a:defRPr>
      </a:lvl7pPr>
      <a:lvl8pPr marL="1452563"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Lucida Grande"/>
          <a:ea typeface="ヒラギノ角ゴ ProN W6"/>
          <a:cs typeface="ヒラギノ角ゴ ProN W6"/>
        </a:defRPr>
      </a:lvl8pPr>
      <a:lvl9pPr marL="1909763"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Lucida Grande"/>
          <a:ea typeface="ヒラギノ角ゴ ProN W6"/>
          <a:cs typeface="ヒラギノ角ゴ ProN W6"/>
        </a:defRPr>
      </a:lvl9pPr>
    </p:titleStyle>
    <p:bodyStyle>
      <a:lvl1pPr marL="382588" indent="-342900" algn="l" rtl="0" eaLnBrk="0" fontAlgn="base" hangingPunct="0">
        <a:spcBef>
          <a:spcPts val="600"/>
        </a:spcBef>
        <a:spcAft>
          <a:spcPct val="0"/>
        </a:spcAft>
        <a:buClr>
          <a:srgbClr val="363636"/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82638" indent="-285750" algn="l" rtl="0" eaLnBrk="0" fontAlgn="base" hangingPunct="0">
        <a:spcBef>
          <a:spcPts val="1300"/>
        </a:spcBef>
        <a:spcAft>
          <a:spcPct val="0"/>
        </a:spcAft>
        <a:buClr>
          <a:srgbClr val="363636"/>
        </a:buClr>
        <a:buSzPct val="100000"/>
        <a:buFont typeface="Arial" pitchFamily="34" charset="0"/>
        <a:buChar char="–"/>
        <a:defRPr sz="5200" kern="1200">
          <a:solidFill>
            <a:schemeClr val="tx1"/>
          </a:solidFill>
          <a:latin typeface="+mn-lt"/>
          <a:ea typeface="+mn-ea"/>
          <a:cs typeface="+mn-cs"/>
        </a:defRPr>
      </a:lvl2pPr>
      <a:lvl3pPr marL="1182688" indent="-228600" algn="l" rtl="0" eaLnBrk="0" fontAlgn="base" hangingPunct="0">
        <a:spcBef>
          <a:spcPts val="1100"/>
        </a:spcBef>
        <a:spcAft>
          <a:spcPct val="0"/>
        </a:spcAft>
        <a:buClr>
          <a:srgbClr val="363636"/>
        </a:buClr>
        <a:buSzPct val="100000"/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3pPr>
      <a:lvl4pPr marL="1639888" indent="-228600" algn="l" rtl="0" eaLnBrk="0" fontAlgn="base" hangingPunct="0">
        <a:spcBef>
          <a:spcPts val="900"/>
        </a:spcBef>
        <a:spcAft>
          <a:spcPct val="0"/>
        </a:spcAft>
        <a:buClr>
          <a:srgbClr val="363636"/>
        </a:buClr>
        <a:buSzPct val="100000"/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4pPr>
      <a:lvl5pPr marL="2097088" indent="-228600" algn="l" rtl="0" eaLnBrk="0" fontAlgn="base" hangingPunct="0">
        <a:spcBef>
          <a:spcPts val="900"/>
        </a:spcBef>
        <a:spcAft>
          <a:spcPct val="0"/>
        </a:spcAft>
        <a:buClr>
          <a:srgbClr val="363636"/>
        </a:buClr>
        <a:buSzPct val="100000"/>
        <a:buFont typeface="Arial" pitchFamily="34" charset="0"/>
        <a:buChar char="»"/>
        <a:defRPr sz="3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21855113" y="12298363"/>
            <a:ext cx="692150" cy="647700"/>
          </a:xfrm>
          <a:prstGeom prst="rect">
            <a:avLst/>
          </a:prstGeom>
          <a:ln w="12700"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FF"/>
                </a:solidFill>
                <a:latin typeface="+mj-lt"/>
                <a:ea typeface="Lucida Grande" charset="0"/>
                <a:cs typeface="Lucida Grande" charset="0"/>
                <a:sym typeface="Lucida Grande" charset="0"/>
              </a:defRPr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693" r:id="rId1"/>
    <p:sldLayoutId id="2147489694" r:id="rId2"/>
    <p:sldLayoutId id="2147489695" r:id="rId3"/>
    <p:sldLayoutId id="2147489696" r:id="rId4"/>
    <p:sldLayoutId id="2147489697" r:id="rId5"/>
    <p:sldLayoutId id="2147489698" r:id="rId6"/>
    <p:sldLayoutId id="2147489699" r:id="rId7"/>
    <p:sldLayoutId id="2147489700" r:id="rId8"/>
    <p:sldLayoutId id="2147489701" r:id="rId9"/>
    <p:sldLayoutId id="2147489702" r:id="rId10"/>
    <p:sldLayoutId id="2147489703" r:id="rId11"/>
  </p:sldLayoutIdLst>
  <p:transition/>
  <p:txStyles>
    <p:titleStyle>
      <a:lvl1pPr marL="80963" indent="-80963" algn="l" rtl="0" eaLnBrk="0" fontAlgn="base" hangingPunct="0">
        <a:spcBef>
          <a:spcPct val="0"/>
        </a:spcBef>
        <a:spcAft>
          <a:spcPct val="0"/>
        </a:spcAft>
        <a:defRPr sz="4600" b="1" kern="1200">
          <a:solidFill>
            <a:schemeClr val="tx1"/>
          </a:solidFill>
          <a:latin typeface="+mj-lt"/>
          <a:ea typeface="+mj-ea"/>
          <a:cs typeface="+mj-cs"/>
        </a:defRPr>
      </a:lvl1pPr>
      <a:lvl2pPr marL="80963" indent="-80963"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Lucida Grande"/>
          <a:ea typeface="ヒラギノ角ゴ ProN W6"/>
          <a:cs typeface="ヒラギノ角ゴ ProN W6"/>
        </a:defRPr>
      </a:lvl2pPr>
      <a:lvl3pPr marL="80963" indent="-80963"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Lucida Grande"/>
          <a:ea typeface="ヒラギノ角ゴ ProN W6"/>
          <a:cs typeface="ヒラギノ角ゴ ProN W6"/>
        </a:defRPr>
      </a:lvl3pPr>
      <a:lvl4pPr marL="80963" indent="-80963"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Lucida Grande"/>
          <a:ea typeface="ヒラギノ角ゴ ProN W6"/>
          <a:cs typeface="ヒラギノ角ゴ ProN W6"/>
        </a:defRPr>
      </a:lvl4pPr>
      <a:lvl5pPr marL="80963" indent="-80963"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Lucida Grande"/>
          <a:ea typeface="ヒラギノ角ゴ ProN W6"/>
          <a:cs typeface="ヒラギノ角ゴ ProN W6"/>
        </a:defRPr>
      </a:lvl5pPr>
      <a:lvl6pPr marL="538163"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Lucida Grande"/>
          <a:ea typeface="ヒラギノ角ゴ ProN W6"/>
          <a:cs typeface="ヒラギノ角ゴ ProN W6"/>
        </a:defRPr>
      </a:lvl6pPr>
      <a:lvl7pPr marL="995363"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Lucida Grande"/>
          <a:ea typeface="ヒラギノ角ゴ ProN W6"/>
          <a:cs typeface="ヒラギノ角ゴ ProN W6"/>
        </a:defRPr>
      </a:lvl7pPr>
      <a:lvl8pPr marL="1452563"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Lucida Grande"/>
          <a:ea typeface="ヒラギノ角ゴ ProN W6"/>
          <a:cs typeface="ヒラギノ角ゴ ProN W6"/>
        </a:defRPr>
      </a:lvl8pPr>
      <a:lvl9pPr marL="1909763"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Lucida Grande"/>
          <a:ea typeface="ヒラギノ角ゴ ProN W6"/>
          <a:cs typeface="ヒラギノ角ゴ ProN W6"/>
        </a:defRPr>
      </a:lvl9pPr>
    </p:titleStyle>
    <p:bodyStyle>
      <a:lvl1pPr marL="382588" indent="-342900" algn="l" rtl="0" eaLnBrk="0" fontAlgn="base" hangingPunct="0">
        <a:spcBef>
          <a:spcPts val="600"/>
        </a:spcBef>
        <a:spcAft>
          <a:spcPct val="0"/>
        </a:spcAft>
        <a:buClr>
          <a:srgbClr val="363636"/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82638" indent="-285750" algn="l" rtl="0" eaLnBrk="0" fontAlgn="base" hangingPunct="0">
        <a:spcBef>
          <a:spcPts val="1300"/>
        </a:spcBef>
        <a:spcAft>
          <a:spcPct val="0"/>
        </a:spcAft>
        <a:buClr>
          <a:srgbClr val="363636"/>
        </a:buClr>
        <a:buSzPct val="100000"/>
        <a:buFont typeface="Arial" pitchFamily="34" charset="0"/>
        <a:buChar char="–"/>
        <a:defRPr sz="5200" kern="1200">
          <a:solidFill>
            <a:schemeClr val="tx1"/>
          </a:solidFill>
          <a:latin typeface="+mn-lt"/>
          <a:ea typeface="+mn-ea"/>
          <a:cs typeface="+mn-cs"/>
        </a:defRPr>
      </a:lvl2pPr>
      <a:lvl3pPr marL="1182688" indent="-228600" algn="l" rtl="0" eaLnBrk="0" fontAlgn="base" hangingPunct="0">
        <a:spcBef>
          <a:spcPts val="1100"/>
        </a:spcBef>
        <a:spcAft>
          <a:spcPct val="0"/>
        </a:spcAft>
        <a:buClr>
          <a:srgbClr val="363636"/>
        </a:buClr>
        <a:buSzPct val="100000"/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3pPr>
      <a:lvl4pPr marL="1639888" indent="-228600" algn="l" rtl="0" eaLnBrk="0" fontAlgn="base" hangingPunct="0">
        <a:spcBef>
          <a:spcPts val="900"/>
        </a:spcBef>
        <a:spcAft>
          <a:spcPct val="0"/>
        </a:spcAft>
        <a:buClr>
          <a:srgbClr val="363636"/>
        </a:buClr>
        <a:buSzPct val="100000"/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4pPr>
      <a:lvl5pPr marL="2097088" indent="-228600" algn="l" rtl="0" eaLnBrk="0" fontAlgn="base" hangingPunct="0">
        <a:spcBef>
          <a:spcPts val="900"/>
        </a:spcBef>
        <a:spcAft>
          <a:spcPct val="0"/>
        </a:spcAft>
        <a:buClr>
          <a:srgbClr val="363636"/>
        </a:buClr>
        <a:buSzPct val="100000"/>
        <a:buFont typeface="Arial" pitchFamily="34" charset="0"/>
        <a:buChar char="»"/>
        <a:defRPr sz="3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21855113" y="12298363"/>
            <a:ext cx="692150" cy="647700"/>
          </a:xfrm>
          <a:prstGeom prst="rect">
            <a:avLst/>
          </a:prstGeom>
          <a:ln w="12700"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FF"/>
                </a:solidFill>
                <a:latin typeface="+mj-lt"/>
                <a:ea typeface="Lucida Grande" charset="0"/>
                <a:cs typeface="Lucida Grande" charset="0"/>
                <a:sym typeface="Lucida Grande" charset="0"/>
              </a:defRPr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704" r:id="rId1"/>
    <p:sldLayoutId id="2147489705" r:id="rId2"/>
    <p:sldLayoutId id="2147489706" r:id="rId3"/>
    <p:sldLayoutId id="2147489707" r:id="rId4"/>
    <p:sldLayoutId id="2147489708" r:id="rId5"/>
    <p:sldLayoutId id="2147489709" r:id="rId6"/>
    <p:sldLayoutId id="2147489710" r:id="rId7"/>
    <p:sldLayoutId id="2147489711" r:id="rId8"/>
    <p:sldLayoutId id="2147489712" r:id="rId9"/>
    <p:sldLayoutId id="2147489713" r:id="rId10"/>
    <p:sldLayoutId id="2147489714" r:id="rId11"/>
  </p:sldLayoutIdLst>
  <p:transition/>
  <p:txStyles>
    <p:titleStyle>
      <a:lvl1pPr marL="80963" indent="-80963" algn="l" rtl="0" eaLnBrk="0" fontAlgn="base" hangingPunct="0">
        <a:spcBef>
          <a:spcPct val="0"/>
        </a:spcBef>
        <a:spcAft>
          <a:spcPct val="0"/>
        </a:spcAft>
        <a:defRPr sz="4600" b="1" kern="1200">
          <a:solidFill>
            <a:schemeClr val="tx1"/>
          </a:solidFill>
          <a:latin typeface="+mj-lt"/>
          <a:ea typeface="+mj-ea"/>
          <a:cs typeface="+mj-cs"/>
        </a:defRPr>
      </a:lvl1pPr>
      <a:lvl2pPr marL="80963" indent="-80963"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Lucida Grande"/>
          <a:ea typeface="ヒラギノ角ゴ ProN W6"/>
          <a:cs typeface="ヒラギノ角ゴ ProN W6"/>
        </a:defRPr>
      </a:lvl2pPr>
      <a:lvl3pPr marL="80963" indent="-80963"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Lucida Grande"/>
          <a:ea typeface="ヒラギノ角ゴ ProN W6"/>
          <a:cs typeface="ヒラギノ角ゴ ProN W6"/>
        </a:defRPr>
      </a:lvl3pPr>
      <a:lvl4pPr marL="80963" indent="-80963"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Lucida Grande"/>
          <a:ea typeface="ヒラギノ角ゴ ProN W6"/>
          <a:cs typeface="ヒラギノ角ゴ ProN W6"/>
        </a:defRPr>
      </a:lvl4pPr>
      <a:lvl5pPr marL="80963" indent="-80963"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Lucida Grande"/>
          <a:ea typeface="ヒラギノ角ゴ ProN W6"/>
          <a:cs typeface="ヒラギノ角ゴ ProN W6"/>
        </a:defRPr>
      </a:lvl5pPr>
      <a:lvl6pPr marL="538163"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Lucida Grande"/>
          <a:ea typeface="ヒラギノ角ゴ ProN W6"/>
          <a:cs typeface="ヒラギノ角ゴ ProN W6"/>
        </a:defRPr>
      </a:lvl6pPr>
      <a:lvl7pPr marL="995363"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Lucida Grande"/>
          <a:ea typeface="ヒラギノ角ゴ ProN W6"/>
          <a:cs typeface="ヒラギノ角ゴ ProN W6"/>
        </a:defRPr>
      </a:lvl7pPr>
      <a:lvl8pPr marL="1452563"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Lucida Grande"/>
          <a:ea typeface="ヒラギノ角ゴ ProN W6"/>
          <a:cs typeface="ヒラギノ角ゴ ProN W6"/>
        </a:defRPr>
      </a:lvl8pPr>
      <a:lvl9pPr marL="1909763"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Lucida Grande"/>
          <a:ea typeface="ヒラギノ角ゴ ProN W6"/>
          <a:cs typeface="ヒラギノ角ゴ ProN W6"/>
        </a:defRPr>
      </a:lvl9pPr>
    </p:titleStyle>
    <p:bodyStyle>
      <a:lvl1pPr marL="382588" indent="-342900" algn="l" rtl="0" eaLnBrk="0" fontAlgn="base" hangingPunct="0">
        <a:spcBef>
          <a:spcPts val="600"/>
        </a:spcBef>
        <a:spcAft>
          <a:spcPct val="0"/>
        </a:spcAft>
        <a:buClr>
          <a:srgbClr val="363636"/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82638" indent="-285750" algn="l" rtl="0" eaLnBrk="0" fontAlgn="base" hangingPunct="0">
        <a:spcBef>
          <a:spcPts val="1300"/>
        </a:spcBef>
        <a:spcAft>
          <a:spcPct val="0"/>
        </a:spcAft>
        <a:buClr>
          <a:srgbClr val="363636"/>
        </a:buClr>
        <a:buSzPct val="100000"/>
        <a:buFont typeface="Arial" pitchFamily="34" charset="0"/>
        <a:buChar char="–"/>
        <a:defRPr sz="5200" kern="1200">
          <a:solidFill>
            <a:schemeClr val="tx1"/>
          </a:solidFill>
          <a:latin typeface="+mn-lt"/>
          <a:ea typeface="+mn-ea"/>
          <a:cs typeface="+mn-cs"/>
        </a:defRPr>
      </a:lvl2pPr>
      <a:lvl3pPr marL="1182688" indent="-228600" algn="l" rtl="0" eaLnBrk="0" fontAlgn="base" hangingPunct="0">
        <a:spcBef>
          <a:spcPts val="1100"/>
        </a:spcBef>
        <a:spcAft>
          <a:spcPct val="0"/>
        </a:spcAft>
        <a:buClr>
          <a:srgbClr val="363636"/>
        </a:buClr>
        <a:buSzPct val="100000"/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3pPr>
      <a:lvl4pPr marL="1639888" indent="-228600" algn="l" rtl="0" eaLnBrk="0" fontAlgn="base" hangingPunct="0">
        <a:spcBef>
          <a:spcPts val="900"/>
        </a:spcBef>
        <a:spcAft>
          <a:spcPct val="0"/>
        </a:spcAft>
        <a:buClr>
          <a:srgbClr val="363636"/>
        </a:buClr>
        <a:buSzPct val="100000"/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4pPr>
      <a:lvl5pPr marL="2097088" indent="-228600" algn="l" rtl="0" eaLnBrk="0" fontAlgn="base" hangingPunct="0">
        <a:spcBef>
          <a:spcPts val="900"/>
        </a:spcBef>
        <a:spcAft>
          <a:spcPct val="0"/>
        </a:spcAft>
        <a:buClr>
          <a:srgbClr val="363636"/>
        </a:buClr>
        <a:buSzPct val="100000"/>
        <a:buFont typeface="Arial" pitchFamily="34" charset="0"/>
        <a:buChar char="»"/>
        <a:defRPr sz="3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21855113" y="12298363"/>
            <a:ext cx="692150" cy="647700"/>
          </a:xfrm>
          <a:prstGeom prst="rect">
            <a:avLst/>
          </a:prstGeom>
          <a:ln w="12700"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FF"/>
                </a:solidFill>
                <a:latin typeface="+mj-lt"/>
                <a:ea typeface="Lucida Grande" charset="0"/>
                <a:cs typeface="Lucida Grande" charset="0"/>
                <a:sym typeface="Lucida Grande" charset="0"/>
              </a:defRPr>
            </a:lvl1pPr>
          </a:lstStyle>
          <a:p>
            <a:pPr>
              <a:defRPr/>
            </a:pPr>
            <a:r>
              <a:rPr lang="en-US"/>
              <a:t>‹Nº›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715" r:id="rId1"/>
    <p:sldLayoutId id="2147489716" r:id="rId2"/>
    <p:sldLayoutId id="2147489717" r:id="rId3"/>
    <p:sldLayoutId id="2147489718" r:id="rId4"/>
    <p:sldLayoutId id="2147489719" r:id="rId5"/>
    <p:sldLayoutId id="2147489720" r:id="rId6"/>
    <p:sldLayoutId id="2147489721" r:id="rId7"/>
    <p:sldLayoutId id="2147489722" r:id="rId8"/>
    <p:sldLayoutId id="2147489723" r:id="rId9"/>
    <p:sldLayoutId id="2147489724" r:id="rId10"/>
    <p:sldLayoutId id="2147489725" r:id="rId11"/>
  </p:sldLayoutIdLst>
  <p:transition/>
  <p:txStyles>
    <p:titleStyle>
      <a:lvl1pPr marL="80963" indent="-80963" algn="l" rtl="0" eaLnBrk="0" fontAlgn="base" hangingPunct="0">
        <a:spcBef>
          <a:spcPct val="0"/>
        </a:spcBef>
        <a:spcAft>
          <a:spcPct val="0"/>
        </a:spcAft>
        <a:defRPr sz="4600" b="1" kern="1200">
          <a:solidFill>
            <a:schemeClr val="tx1"/>
          </a:solidFill>
          <a:latin typeface="+mj-lt"/>
          <a:ea typeface="+mj-ea"/>
          <a:cs typeface="+mj-cs"/>
        </a:defRPr>
      </a:lvl1pPr>
      <a:lvl2pPr marL="80963" indent="-80963"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Lucida Grande"/>
          <a:ea typeface="ヒラギノ角ゴ ProN W6"/>
          <a:cs typeface="ヒラギノ角ゴ ProN W6"/>
        </a:defRPr>
      </a:lvl2pPr>
      <a:lvl3pPr marL="80963" indent="-80963"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Lucida Grande"/>
          <a:ea typeface="ヒラギノ角ゴ ProN W6"/>
          <a:cs typeface="ヒラギノ角ゴ ProN W6"/>
        </a:defRPr>
      </a:lvl3pPr>
      <a:lvl4pPr marL="80963" indent="-80963"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Lucida Grande"/>
          <a:ea typeface="ヒラギノ角ゴ ProN W6"/>
          <a:cs typeface="ヒラギノ角ゴ ProN W6"/>
        </a:defRPr>
      </a:lvl4pPr>
      <a:lvl5pPr marL="80963" indent="-80963"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Lucida Grande"/>
          <a:ea typeface="ヒラギノ角ゴ ProN W6"/>
          <a:cs typeface="ヒラギノ角ゴ ProN W6"/>
        </a:defRPr>
      </a:lvl5pPr>
      <a:lvl6pPr marL="538163"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Lucida Grande"/>
          <a:ea typeface="ヒラギノ角ゴ ProN W6"/>
          <a:cs typeface="ヒラギノ角ゴ ProN W6"/>
        </a:defRPr>
      </a:lvl6pPr>
      <a:lvl7pPr marL="995363"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Lucida Grande"/>
          <a:ea typeface="ヒラギノ角ゴ ProN W6"/>
          <a:cs typeface="ヒラギノ角ゴ ProN W6"/>
        </a:defRPr>
      </a:lvl7pPr>
      <a:lvl8pPr marL="1452563"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Lucida Grande"/>
          <a:ea typeface="ヒラギノ角ゴ ProN W6"/>
          <a:cs typeface="ヒラギノ角ゴ ProN W6"/>
        </a:defRPr>
      </a:lvl8pPr>
      <a:lvl9pPr marL="1909763" algn="l" rtl="0" eaLnBrk="0" fontAlgn="base" hangingPunct="0">
        <a:spcBef>
          <a:spcPct val="0"/>
        </a:spcBef>
        <a:spcAft>
          <a:spcPct val="0"/>
        </a:spcAft>
        <a:defRPr sz="4600" b="1">
          <a:solidFill>
            <a:schemeClr val="tx1"/>
          </a:solidFill>
          <a:latin typeface="Lucida Grande"/>
          <a:ea typeface="ヒラギノ角ゴ ProN W6"/>
          <a:cs typeface="ヒラギノ角ゴ ProN W6"/>
        </a:defRPr>
      </a:lvl9pPr>
    </p:titleStyle>
    <p:bodyStyle>
      <a:lvl1pPr marL="382588" indent="-342900" algn="l" rtl="0" eaLnBrk="0" fontAlgn="base" hangingPunct="0">
        <a:spcBef>
          <a:spcPts val="600"/>
        </a:spcBef>
        <a:spcAft>
          <a:spcPct val="0"/>
        </a:spcAft>
        <a:buClr>
          <a:srgbClr val="363636"/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82638" indent="-285750" algn="l" rtl="0" eaLnBrk="0" fontAlgn="base" hangingPunct="0">
        <a:spcBef>
          <a:spcPts val="1300"/>
        </a:spcBef>
        <a:spcAft>
          <a:spcPct val="0"/>
        </a:spcAft>
        <a:buClr>
          <a:srgbClr val="363636"/>
        </a:buClr>
        <a:buSzPct val="100000"/>
        <a:buFont typeface="Arial" pitchFamily="34" charset="0"/>
        <a:buChar char="–"/>
        <a:defRPr sz="5200" kern="1200">
          <a:solidFill>
            <a:schemeClr val="tx1"/>
          </a:solidFill>
          <a:latin typeface="+mn-lt"/>
          <a:ea typeface="+mn-ea"/>
          <a:cs typeface="+mn-cs"/>
        </a:defRPr>
      </a:lvl2pPr>
      <a:lvl3pPr marL="1182688" indent="-228600" algn="l" rtl="0" eaLnBrk="0" fontAlgn="base" hangingPunct="0">
        <a:spcBef>
          <a:spcPts val="1100"/>
        </a:spcBef>
        <a:spcAft>
          <a:spcPct val="0"/>
        </a:spcAft>
        <a:buClr>
          <a:srgbClr val="363636"/>
        </a:buClr>
        <a:buSzPct val="100000"/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3pPr>
      <a:lvl4pPr marL="1639888" indent="-228600" algn="l" rtl="0" eaLnBrk="0" fontAlgn="base" hangingPunct="0">
        <a:spcBef>
          <a:spcPts val="900"/>
        </a:spcBef>
        <a:spcAft>
          <a:spcPct val="0"/>
        </a:spcAft>
        <a:buClr>
          <a:srgbClr val="363636"/>
        </a:buClr>
        <a:buSzPct val="100000"/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4pPr>
      <a:lvl5pPr marL="2097088" indent="-228600" algn="l" rtl="0" eaLnBrk="0" fontAlgn="base" hangingPunct="0">
        <a:spcBef>
          <a:spcPts val="900"/>
        </a:spcBef>
        <a:spcAft>
          <a:spcPct val="0"/>
        </a:spcAft>
        <a:buClr>
          <a:srgbClr val="363636"/>
        </a:buClr>
        <a:buSzPct val="100000"/>
        <a:buFont typeface="Arial" pitchFamily="34" charset="0"/>
        <a:buChar char="»"/>
        <a:defRPr sz="3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hyperlink" Target="http://www.ecobam.eu/empresa_ecobam_europa/" TargetMode="Externa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6.jpe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13.png"/><Relationship Id="rId5" Type="http://schemas.openxmlformats.org/officeDocument/2006/relationships/image" Target="../media/image8.jpe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hyperlink" Target="http://www.ecobam.eu/" TargetMode="External"/><Relationship Id="rId4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hyperlink" Target="http://www.ecobam.eu/" TargetMode="Externa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obam.eu/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emf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obam.eu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Rectángulo"/>
          <p:cNvSpPr/>
          <p:nvPr/>
        </p:nvSpPr>
        <p:spPr bwMode="auto">
          <a:xfrm>
            <a:off x="0" y="0"/>
            <a:ext cx="24793400" cy="14130808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36363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3200" b="0" i="0" u="none" strike="noStrike" cap="none" normalizeH="0" baseline="0" smtClean="0">
              <a:ln>
                <a:noFill/>
              </a:ln>
              <a:solidFill>
                <a:srgbClr val="363636"/>
              </a:solidFill>
              <a:effectLst/>
              <a:latin typeface="Arial" charset="0"/>
              <a:ea typeface="ヒラギノ角ゴ ProN W3"/>
              <a:cs typeface="ヒラギノ角ゴ ProN W3"/>
            </a:endParaRPr>
          </a:p>
        </p:txBody>
      </p:sp>
      <p:sp>
        <p:nvSpPr>
          <p:cNvPr id="39938" name="Rectangle 2"/>
          <p:cNvSpPr>
            <a:spLocks/>
          </p:cNvSpPr>
          <p:nvPr/>
        </p:nvSpPr>
        <p:spPr bwMode="auto">
          <a:xfrm>
            <a:off x="11941175" y="887686"/>
            <a:ext cx="12492038" cy="5080000"/>
          </a:xfrm>
          <a:prstGeom prst="rect">
            <a:avLst/>
          </a:prstGeom>
          <a:solidFill>
            <a:srgbClr val="07020A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ca-ES" sz="3200">
              <a:solidFill>
                <a:srgbClr val="363636"/>
              </a:solidFill>
            </a:endParaRPr>
          </a:p>
        </p:txBody>
      </p:sp>
      <p:sp>
        <p:nvSpPr>
          <p:cNvPr id="39939" name="AutoShape 3"/>
          <p:cNvSpPr>
            <a:spLocks/>
          </p:cNvSpPr>
          <p:nvPr/>
        </p:nvSpPr>
        <p:spPr bwMode="auto">
          <a:xfrm>
            <a:off x="0" y="881336"/>
            <a:ext cx="12528550" cy="5080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0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w 21600"/>
              <a:gd name="T13" fmla="*/ 2147483647 h 21600"/>
              <a:gd name="T14" fmla="*/ 0 w 21600"/>
              <a:gd name="T15" fmla="*/ 0 h 21600"/>
              <a:gd name="T16" fmla="*/ 0 w 21600"/>
              <a:gd name="T17" fmla="*/ 0 h 2160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1600"/>
              <a:gd name="T28" fmla="*/ 0 h 21600"/>
              <a:gd name="T29" fmla="*/ 21592 w 21600"/>
              <a:gd name="T30" fmla="*/ 21600 h 2160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1600" h="21600">
                <a:moveTo>
                  <a:pt x="0" y="0"/>
                </a:moveTo>
                <a:lnTo>
                  <a:pt x="20624" y="0"/>
                </a:lnTo>
                <a:cubicBezTo>
                  <a:pt x="20621" y="2804"/>
                  <a:pt x="20618" y="5608"/>
                  <a:pt x="20614" y="8412"/>
                </a:cubicBezTo>
                <a:cubicBezTo>
                  <a:pt x="21590" y="10716"/>
                  <a:pt x="20624" y="8403"/>
                  <a:pt x="21592" y="10772"/>
                </a:cubicBezTo>
                <a:cubicBezTo>
                  <a:pt x="20614" y="13063"/>
                  <a:pt x="21600" y="10784"/>
                  <a:pt x="20614" y="13080"/>
                </a:cubicBezTo>
                <a:cubicBezTo>
                  <a:pt x="20616" y="14889"/>
                  <a:pt x="20619" y="19616"/>
                  <a:pt x="20624" y="21600"/>
                </a:cubicBezTo>
                <a:lnTo>
                  <a:pt x="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solidFill>
            <a:srgbClr val="FFDA00"/>
          </a:solidFill>
          <a:ln w="25400">
            <a:noFill/>
            <a:round/>
            <a:headEnd/>
            <a:tailEnd/>
          </a:ln>
        </p:spPr>
        <p:txBody>
          <a:bodyPr/>
          <a:lstStyle/>
          <a:p>
            <a:endParaRPr lang="ca-ES"/>
          </a:p>
        </p:txBody>
      </p:sp>
      <p:sp>
        <p:nvSpPr>
          <p:cNvPr id="39940" name="Rectangle 4"/>
          <p:cNvSpPr>
            <a:spLocks/>
          </p:cNvSpPr>
          <p:nvPr/>
        </p:nvSpPr>
        <p:spPr bwMode="auto">
          <a:xfrm>
            <a:off x="10823848" y="1241376"/>
            <a:ext cx="14185576" cy="4431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81280" bIns="0">
            <a:spAutoFit/>
          </a:bodyPr>
          <a:lstStyle/>
          <a:p>
            <a:pPr marL="80963" algn="ctr"/>
            <a:r>
              <a:rPr lang="es-ES" sz="7200" b="1" dirty="0">
                <a:solidFill>
                  <a:schemeClr val="bg1"/>
                </a:solidFill>
                <a:latin typeface="Lucida Grande"/>
                <a:ea typeface="Lucida Grande"/>
                <a:cs typeface="Lucida Grande"/>
              </a:rPr>
              <a:t>Innovación y </a:t>
            </a:r>
            <a:r>
              <a:rPr lang="es-ES" sz="7200" b="1" dirty="0" smtClean="0">
                <a:solidFill>
                  <a:schemeClr val="bg1"/>
                </a:solidFill>
                <a:latin typeface="Lucida Grande"/>
                <a:ea typeface="Lucida Grande"/>
                <a:cs typeface="Lucida Grande"/>
              </a:rPr>
              <a:t>Tecnología</a:t>
            </a:r>
          </a:p>
          <a:p>
            <a:pPr marL="80963" algn="ctr"/>
            <a:r>
              <a:rPr lang="es-ES" sz="7200" b="1" dirty="0" smtClean="0">
                <a:solidFill>
                  <a:schemeClr val="bg1"/>
                </a:solidFill>
                <a:latin typeface="Lucida Grande"/>
                <a:ea typeface="Lucida Grande"/>
                <a:cs typeface="Lucida Grande"/>
              </a:rPr>
              <a:t>en Seguridad Vial</a:t>
            </a:r>
          </a:p>
          <a:p>
            <a:pPr marL="80963" algn="ctr"/>
            <a:r>
              <a:rPr lang="es-ES" sz="7200" b="1" dirty="0" smtClean="0">
                <a:solidFill>
                  <a:schemeClr val="bg1"/>
                </a:solidFill>
                <a:latin typeface="Lucida Grande"/>
                <a:ea typeface="Lucida Grande"/>
                <a:cs typeface="Lucida Grande"/>
              </a:rPr>
              <a:t>Prevenir Accidentes</a:t>
            </a:r>
          </a:p>
          <a:p>
            <a:pPr marL="80963" algn="ctr"/>
            <a:r>
              <a:rPr lang="es-ES" sz="7200" b="1" dirty="0" smtClean="0">
                <a:solidFill>
                  <a:schemeClr val="bg1"/>
                </a:solidFill>
                <a:latin typeface="Lucida Grande"/>
                <a:ea typeface="Lucida Grande"/>
                <a:cs typeface="Lucida Grande"/>
              </a:rPr>
              <a:t>Salvar Vidas</a:t>
            </a:r>
            <a:endParaRPr lang="es-ES" sz="7200" b="1" dirty="0">
              <a:solidFill>
                <a:schemeClr val="bg1"/>
              </a:solidFill>
              <a:latin typeface="Lucida Grande"/>
              <a:ea typeface="Lucida Grande"/>
              <a:cs typeface="Lucida Grande"/>
            </a:endParaRPr>
          </a:p>
        </p:txBody>
      </p:sp>
      <p:pic>
        <p:nvPicPr>
          <p:cNvPr id="39942" name="Picture 2" descr="C:\Documents and Settings\GUILLERMO.BOSCHCLAVELL\Mis documentos\epsilon\clientes\1.B&amp;C\ECOBAM\Logos\version_08052012\logo+ecobam+-1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317625" y="1987824"/>
            <a:ext cx="9434513" cy="2952750"/>
          </a:xfrm>
          <a:prstGeom prst="rect">
            <a:avLst/>
          </a:prstGeom>
          <a:solidFill>
            <a:srgbClr val="07020A"/>
          </a:solidFill>
          <a:ln w="9525">
            <a:noFill/>
            <a:miter lim="800000"/>
            <a:headEnd/>
            <a:tailEnd/>
          </a:ln>
        </p:spPr>
      </p:pic>
      <p:pic>
        <p:nvPicPr>
          <p:cNvPr id="39944" name="Picture 11" descr="Escut de l'Ajuntament de Caldes d'Estrac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55575" y="-144463"/>
            <a:ext cx="2286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5" name="Picture 13" descr="Escut de l'Ajuntament de Caldes d'Estrac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55575" y="-144463"/>
            <a:ext cx="2286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6" name="Picture 15" descr="Escut de l'Ajuntament de Caldes d'Estrac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55575" y="-144463"/>
            <a:ext cx="2286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0" name="Picture 2" descr="Ecobam RDV 400/30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079432" y="9666312"/>
            <a:ext cx="16780151" cy="2160000"/>
          </a:xfrm>
          <a:prstGeom prst="rect">
            <a:avLst/>
          </a:prstGeom>
          <a:noFill/>
        </p:spPr>
      </p:pic>
      <p:pic>
        <p:nvPicPr>
          <p:cNvPr id="1026" name="Picture 2" descr="SEPVIAL 15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26904" y="9954344"/>
            <a:ext cx="2664296" cy="224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3 Imagen" descr="SEPVIAL-1.jpg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182888" y="8226152"/>
            <a:ext cx="5193792" cy="1024128"/>
          </a:xfrm>
          <a:prstGeom prst="rect">
            <a:avLst/>
          </a:prstGeom>
        </p:spPr>
      </p:pic>
      <p:sp>
        <p:nvSpPr>
          <p:cNvPr id="15" name="14 CuadroTexto"/>
          <p:cNvSpPr txBox="1"/>
          <p:nvPr/>
        </p:nvSpPr>
        <p:spPr>
          <a:xfrm>
            <a:off x="8375576" y="6425952"/>
            <a:ext cx="150496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0" b="1" i="1" dirty="0" smtClean="0"/>
              <a:t>SMART CITY</a:t>
            </a:r>
          </a:p>
          <a:p>
            <a:r>
              <a:rPr lang="es-ES" sz="8000" b="1" i="1" dirty="0" smtClean="0"/>
              <a:t>REDUCCÌÓN DE VELOCIDAD </a:t>
            </a:r>
            <a:endParaRPr lang="es-ES" sz="8000" b="1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uan Esteban\AppData\Local\Microsoft\Windows\Temporary Internet Files\Content.Outlook\8MDD8WAT\image1.jpeg"/>
          <p:cNvPicPr>
            <a:picLocks noChangeAspect="1" noChangeArrowheads="1"/>
          </p:cNvPicPr>
          <p:nvPr/>
        </p:nvPicPr>
        <p:blipFill>
          <a:blip r:embed="rId3" cstate="print"/>
          <a:srcRect t="14118"/>
          <a:stretch>
            <a:fillRect/>
          </a:stretch>
        </p:blipFill>
        <p:spPr bwMode="auto">
          <a:xfrm>
            <a:off x="94655" y="9234264"/>
            <a:ext cx="6120681" cy="3942439"/>
          </a:xfrm>
          <a:prstGeom prst="rect">
            <a:avLst/>
          </a:prstGeom>
          <a:noFill/>
        </p:spPr>
      </p:pic>
      <p:sp>
        <p:nvSpPr>
          <p:cNvPr id="45068" name="Rectangle 21"/>
          <p:cNvSpPr>
            <a:spLocks/>
          </p:cNvSpPr>
          <p:nvPr/>
        </p:nvSpPr>
        <p:spPr bwMode="auto">
          <a:xfrm>
            <a:off x="94656" y="8790006"/>
            <a:ext cx="6128941" cy="817563"/>
          </a:xfrm>
          <a:prstGeom prst="rect">
            <a:avLst/>
          </a:prstGeom>
          <a:solidFill>
            <a:srgbClr val="FFDA00"/>
          </a:solidFill>
          <a:ln w="9525">
            <a:noFill/>
            <a:round/>
            <a:headEnd/>
            <a:tailEnd/>
          </a:ln>
        </p:spPr>
        <p:txBody>
          <a:bodyPr lIns="76200" tIns="76200" rIns="76200" bIns="76200" anchor="ctr"/>
          <a:lstStyle/>
          <a:p>
            <a:pPr algn="ctr">
              <a:lnSpc>
                <a:spcPct val="130000"/>
              </a:lnSpc>
              <a:spcBef>
                <a:spcPts val="2500"/>
              </a:spcBef>
            </a:pPr>
            <a:r>
              <a:rPr lang="es-ES" sz="2800" b="1" dirty="0" smtClean="0">
                <a:latin typeface="Lucida Grande"/>
                <a:ea typeface="Lucida Grande"/>
                <a:cs typeface="Lucida Grande"/>
              </a:rPr>
              <a:t>COSTE </a:t>
            </a:r>
            <a:r>
              <a:rPr lang="es-ES" sz="2800" b="1" dirty="0">
                <a:latin typeface="Lucida Grande"/>
                <a:ea typeface="Lucida Grande"/>
                <a:cs typeface="Lucida Grande"/>
              </a:rPr>
              <a:t>DE MANTENIMIENTO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360" y="3929043"/>
            <a:ext cx="5134552" cy="4609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5" name="Picture 2" descr="C:\Documents and Settings\GUILLERMO.BOSCHCLAVELL\Mis documentos\epsilon\clientes\1.B&amp;C\ECOBAM\fotos\barcelona c lisboa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49822" y="3982477"/>
            <a:ext cx="6073775" cy="4556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7" name="Rectangle 21"/>
          <p:cNvSpPr>
            <a:spLocks/>
          </p:cNvSpPr>
          <p:nvPr/>
        </p:nvSpPr>
        <p:spPr bwMode="auto">
          <a:xfrm>
            <a:off x="149822" y="3929042"/>
            <a:ext cx="6073775" cy="817563"/>
          </a:xfrm>
          <a:prstGeom prst="rect">
            <a:avLst/>
          </a:prstGeom>
          <a:solidFill>
            <a:srgbClr val="FFDA00"/>
          </a:solidFill>
          <a:ln w="9525">
            <a:noFill/>
            <a:round/>
            <a:headEnd/>
            <a:tailEnd/>
          </a:ln>
        </p:spPr>
        <p:txBody>
          <a:bodyPr lIns="76200" tIns="76200" rIns="76200" bIns="76200" anchor="ctr"/>
          <a:lstStyle/>
          <a:p>
            <a:pPr algn="ctr">
              <a:lnSpc>
                <a:spcPct val="130000"/>
              </a:lnSpc>
              <a:spcBef>
                <a:spcPts val="2500"/>
              </a:spcBef>
            </a:pPr>
            <a:r>
              <a:rPr lang="es-ES" sz="2800" b="1" dirty="0">
                <a:latin typeface="Lucida Grande"/>
                <a:ea typeface="Lucida Grande"/>
                <a:cs typeface="Lucida Grande"/>
              </a:rPr>
              <a:t>DEGRADABLES</a:t>
            </a:r>
          </a:p>
        </p:txBody>
      </p:sp>
      <p:grpSp>
        <p:nvGrpSpPr>
          <p:cNvPr id="2" name="Group 41"/>
          <p:cNvGrpSpPr>
            <a:grpSpLocks/>
          </p:cNvGrpSpPr>
          <p:nvPr/>
        </p:nvGrpSpPr>
        <p:grpSpPr bwMode="auto">
          <a:xfrm>
            <a:off x="0" y="0"/>
            <a:ext cx="24409400" cy="4051300"/>
            <a:chOff x="-16" y="0"/>
            <a:chExt cx="15376" cy="2552"/>
          </a:xfrm>
        </p:grpSpPr>
        <p:sp>
          <p:nvSpPr>
            <p:cNvPr id="45076" name="Rectangle 14"/>
            <p:cNvSpPr>
              <a:spLocks/>
            </p:cNvSpPr>
            <p:nvPr/>
          </p:nvSpPr>
          <p:spPr bwMode="auto">
            <a:xfrm>
              <a:off x="-16" y="0"/>
              <a:ext cx="15376" cy="2306"/>
            </a:xfrm>
            <a:prstGeom prst="rect">
              <a:avLst/>
            </a:prstGeom>
            <a:solidFill>
              <a:srgbClr val="FFDA00"/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ca-ES" sz="3200">
                <a:solidFill>
                  <a:srgbClr val="363636"/>
                </a:solidFill>
              </a:endParaRPr>
            </a:p>
          </p:txBody>
        </p:sp>
        <p:grpSp>
          <p:nvGrpSpPr>
            <p:cNvPr id="4" name="Group 45"/>
            <p:cNvGrpSpPr>
              <a:grpSpLocks/>
            </p:cNvGrpSpPr>
            <p:nvPr/>
          </p:nvGrpSpPr>
          <p:grpSpPr bwMode="auto">
            <a:xfrm>
              <a:off x="377" y="0"/>
              <a:ext cx="4280" cy="2552"/>
              <a:chOff x="-4612" y="918"/>
              <a:chExt cx="4280" cy="2552"/>
            </a:xfrm>
          </p:grpSpPr>
          <p:sp>
            <p:nvSpPr>
              <p:cNvPr id="45079" name="AutoShape 17"/>
              <p:cNvSpPr>
                <a:spLocks/>
              </p:cNvSpPr>
              <p:nvPr/>
            </p:nvSpPr>
            <p:spPr bwMode="auto">
              <a:xfrm>
                <a:off x="-4612" y="918"/>
                <a:ext cx="4280" cy="255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600"/>
                  <a:gd name="T28" fmla="*/ 0 h 21600"/>
                  <a:gd name="T29" fmla="*/ 21600 w 21600"/>
                  <a:gd name="T30" fmla="*/ 21600 h 2160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19510"/>
                    </a:lnTo>
                    <a:lnTo>
                      <a:pt x="5456" y="19493"/>
                    </a:lnTo>
                    <a:lnTo>
                      <a:pt x="3947" y="21600"/>
                    </a:lnTo>
                    <a:lnTo>
                      <a:pt x="2418" y="19493"/>
                    </a:lnTo>
                    <a:lnTo>
                      <a:pt x="0" y="1951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7020A"/>
              </a:solidFill>
              <a:ln w="2540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a-ES"/>
              </a:p>
            </p:txBody>
          </p:sp>
          <p:pic>
            <p:nvPicPr>
              <p:cNvPr id="45080" name="Picture 2" descr="C:\Documents and Settings\GUILLERMO.BOSCHCLAVELL\Mis documentos\epsilon\clientes\1.B&amp;C\ECOBAM\Logos\version_08052012\logo+ecobam+-1.png"/>
              <p:cNvPicPr>
                <a:picLocks noChangeAspect="1" noChangeArrowheads="1"/>
              </p:cNvPicPr>
              <p:nvPr/>
            </p:nvPicPr>
            <p:blipFill>
              <a:blip r:embed="rId6" cstate="email"/>
              <a:srcRect/>
              <a:stretch>
                <a:fillRect/>
              </a:stretch>
            </p:blipFill>
            <p:spPr bwMode="auto">
              <a:xfrm>
                <a:off x="-4521" y="1236"/>
                <a:ext cx="4095" cy="1282"/>
              </a:xfrm>
              <a:prstGeom prst="rect">
                <a:avLst/>
              </a:prstGeom>
              <a:solidFill>
                <a:srgbClr val="07020A"/>
              </a:solidFill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45059" name="Rectangle 16"/>
          <p:cNvSpPr>
            <a:spLocks/>
          </p:cNvSpPr>
          <p:nvPr/>
        </p:nvSpPr>
        <p:spPr bwMode="auto">
          <a:xfrm>
            <a:off x="7891852" y="1384272"/>
            <a:ext cx="17158988" cy="147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81280" bIns="0"/>
          <a:lstStyle/>
          <a:p>
            <a:pPr marL="80963"/>
            <a:r>
              <a:rPr lang="en-US" sz="3600" b="1" dirty="0" smtClean="0">
                <a:cs typeface="Arial" pitchFamily="34" charset="0"/>
              </a:rPr>
              <a:t>+ </a:t>
            </a:r>
            <a:r>
              <a:rPr lang="en-US" sz="3600" dirty="0" err="1" smtClean="0">
                <a:cs typeface="Arial" pitchFamily="34" charset="0"/>
              </a:rPr>
              <a:t>Degradación</a:t>
            </a:r>
            <a:r>
              <a:rPr lang="en-US" sz="3600" dirty="0" smtClean="0">
                <a:cs typeface="Arial" pitchFamily="34" charset="0"/>
              </a:rPr>
              <a:t> </a:t>
            </a:r>
            <a:r>
              <a:rPr lang="en-US" sz="3600" dirty="0">
                <a:cs typeface="Arial" pitchFamily="34" charset="0"/>
              </a:rPr>
              <a:t>con </a:t>
            </a:r>
            <a:r>
              <a:rPr lang="en-US" sz="3600" dirty="0" err="1">
                <a:cs typeface="Arial" pitchFamily="34" charset="0"/>
              </a:rPr>
              <a:t>facilidad</a:t>
            </a:r>
            <a:r>
              <a:rPr lang="en-US" sz="3600" dirty="0">
                <a:cs typeface="Arial" pitchFamily="34" charset="0"/>
              </a:rPr>
              <a:t>, </a:t>
            </a:r>
            <a:r>
              <a:rPr lang="en-US" sz="3600" dirty="0" err="1" smtClean="0">
                <a:cs typeface="Arial" pitchFamily="34" charset="0"/>
              </a:rPr>
              <a:t>mantenimiento</a:t>
            </a:r>
            <a:r>
              <a:rPr lang="en-US" sz="3600" dirty="0" smtClean="0">
                <a:cs typeface="Arial" pitchFamily="34" charset="0"/>
              </a:rPr>
              <a:t> y </a:t>
            </a:r>
            <a:r>
              <a:rPr lang="es-ES" sz="3600" dirty="0">
                <a:cs typeface="Arial" pitchFamily="34" charset="0"/>
              </a:rPr>
              <a:t>reposición</a:t>
            </a:r>
            <a:r>
              <a:rPr lang="en-US" sz="3600" dirty="0">
                <a:cs typeface="Arial" pitchFamily="34" charset="0"/>
              </a:rPr>
              <a:t> </a:t>
            </a:r>
            <a:r>
              <a:rPr lang="en-US" sz="3600" dirty="0" err="1" smtClean="0">
                <a:cs typeface="Arial" pitchFamily="34" charset="0"/>
              </a:rPr>
              <a:t>constantes</a:t>
            </a:r>
            <a:r>
              <a:rPr lang="en-US" sz="3600" dirty="0" smtClean="0">
                <a:cs typeface="Arial" pitchFamily="34" charset="0"/>
              </a:rPr>
              <a:t> </a:t>
            </a:r>
          </a:p>
          <a:p>
            <a:pPr marL="80963"/>
            <a:r>
              <a:rPr lang="en-US" sz="3600" b="1" dirty="0" smtClean="0">
                <a:cs typeface="Arial" pitchFamily="34" charset="0"/>
              </a:rPr>
              <a:t>+ </a:t>
            </a:r>
            <a:r>
              <a:rPr lang="en-US" sz="3600" dirty="0" err="1" smtClean="0">
                <a:cs typeface="Arial" pitchFamily="34" charset="0"/>
              </a:rPr>
              <a:t>Soluciones</a:t>
            </a:r>
            <a:r>
              <a:rPr lang="en-US" sz="3600" dirty="0" smtClean="0">
                <a:cs typeface="Arial" pitchFamily="34" charset="0"/>
              </a:rPr>
              <a:t> </a:t>
            </a:r>
            <a:r>
              <a:rPr lang="en-US" sz="3600" dirty="0">
                <a:cs typeface="Arial" pitchFamily="34" charset="0"/>
              </a:rPr>
              <a:t>de </a:t>
            </a:r>
            <a:r>
              <a:rPr lang="en-US" sz="3600" dirty="0" err="1">
                <a:cs typeface="Arial" pitchFamily="34" charset="0"/>
              </a:rPr>
              <a:t>seguridad</a:t>
            </a:r>
            <a:r>
              <a:rPr lang="en-US" sz="3600" dirty="0">
                <a:cs typeface="Arial" pitchFamily="34" charset="0"/>
              </a:rPr>
              <a:t> vial </a:t>
            </a:r>
            <a:r>
              <a:rPr lang="en-US" sz="3600" dirty="0" err="1">
                <a:cs typeface="Arial" pitchFamily="34" charset="0"/>
              </a:rPr>
              <a:t>ineficaces</a:t>
            </a:r>
            <a:r>
              <a:rPr lang="en-US" sz="3600" dirty="0">
                <a:cs typeface="Arial" pitchFamily="34" charset="0"/>
              </a:rPr>
              <a:t> y con </a:t>
            </a:r>
            <a:r>
              <a:rPr lang="en-US" sz="3600" dirty="0" err="1" smtClean="0">
                <a:cs typeface="Arial" pitchFamily="34" charset="0"/>
              </a:rPr>
              <a:t>deficiencias</a:t>
            </a:r>
            <a:endParaRPr lang="en-US" sz="3600" dirty="0" smtClean="0">
              <a:cs typeface="Arial" pitchFamily="34" charset="0"/>
            </a:endParaRPr>
          </a:p>
          <a:p>
            <a:pPr marL="80963"/>
            <a:r>
              <a:rPr lang="en-US" sz="3600" b="1" dirty="0" smtClean="0">
                <a:cs typeface="Arial" pitchFamily="34" charset="0"/>
              </a:rPr>
              <a:t>+</a:t>
            </a:r>
            <a:r>
              <a:rPr lang="en-US" sz="3600" dirty="0" smtClean="0">
                <a:cs typeface="Arial" pitchFamily="34" charset="0"/>
              </a:rPr>
              <a:t> </a:t>
            </a:r>
            <a:r>
              <a:rPr lang="en-US" sz="3600" dirty="0" err="1" smtClean="0">
                <a:cs typeface="Arial" pitchFamily="34" charset="0"/>
              </a:rPr>
              <a:t>Carencias</a:t>
            </a:r>
            <a:r>
              <a:rPr lang="en-US" sz="3600" dirty="0" smtClean="0">
                <a:cs typeface="Arial" pitchFamily="34" charset="0"/>
              </a:rPr>
              <a:t> </a:t>
            </a:r>
            <a:r>
              <a:rPr lang="en-US" sz="3600" dirty="0">
                <a:cs typeface="Arial" pitchFamily="34" charset="0"/>
              </a:rPr>
              <a:t>en </a:t>
            </a:r>
            <a:r>
              <a:rPr lang="en-US" sz="3600" dirty="0" err="1">
                <a:cs typeface="Arial" pitchFamily="34" charset="0"/>
              </a:rPr>
              <a:t>las</a:t>
            </a:r>
            <a:r>
              <a:rPr lang="en-US" sz="3600" dirty="0">
                <a:cs typeface="Arial" pitchFamily="34" charset="0"/>
              </a:rPr>
              <a:t> </a:t>
            </a:r>
            <a:r>
              <a:rPr lang="en-US" sz="3600" dirty="0" err="1">
                <a:cs typeface="Arial" pitchFamily="34" charset="0"/>
              </a:rPr>
              <a:t>funciones</a:t>
            </a:r>
            <a:r>
              <a:rPr lang="en-US" sz="3600" dirty="0">
                <a:cs typeface="Arial" pitchFamily="34" charset="0"/>
              </a:rPr>
              <a:t> y </a:t>
            </a:r>
            <a:r>
              <a:rPr lang="en-US" sz="3600" dirty="0" err="1">
                <a:cs typeface="Arial" pitchFamily="34" charset="0"/>
              </a:rPr>
              <a:t>características</a:t>
            </a:r>
            <a:r>
              <a:rPr lang="en-US" sz="3600" dirty="0">
                <a:cs typeface="Arial" pitchFamily="34" charset="0"/>
              </a:rPr>
              <a:t> </a:t>
            </a:r>
            <a:r>
              <a:rPr lang="en-US" sz="3600" dirty="0" err="1" smtClean="0">
                <a:cs typeface="Arial" pitchFamily="34" charset="0"/>
              </a:rPr>
              <a:t>físicas</a:t>
            </a:r>
            <a:endParaRPr lang="en-US" sz="3600" dirty="0" smtClean="0">
              <a:cs typeface="Arial" pitchFamily="34" charset="0"/>
            </a:endParaRPr>
          </a:p>
          <a:p>
            <a:pPr marL="80963"/>
            <a:r>
              <a:rPr lang="en-US" sz="3600" b="1" dirty="0" smtClean="0">
                <a:cs typeface="Arial" pitchFamily="34" charset="0"/>
              </a:rPr>
              <a:t>+</a:t>
            </a:r>
            <a:r>
              <a:rPr lang="en-US" sz="3600" dirty="0" smtClean="0">
                <a:cs typeface="Arial" pitchFamily="34" charset="0"/>
              </a:rPr>
              <a:t> No </a:t>
            </a:r>
            <a:r>
              <a:rPr lang="en-US" sz="3600" dirty="0" err="1">
                <a:cs typeface="Arial" pitchFamily="34" charset="0"/>
              </a:rPr>
              <a:t>cumplen</a:t>
            </a:r>
            <a:r>
              <a:rPr lang="en-US" sz="3600" dirty="0">
                <a:cs typeface="Arial" pitchFamily="34" charset="0"/>
              </a:rPr>
              <a:t> la </a:t>
            </a:r>
            <a:r>
              <a:rPr lang="en-US" sz="3600" dirty="0" err="1">
                <a:cs typeface="Arial" pitchFamily="34" charset="0"/>
              </a:rPr>
              <a:t>normativa</a:t>
            </a:r>
            <a:r>
              <a:rPr lang="en-US" sz="3600" dirty="0">
                <a:cs typeface="Arial" pitchFamily="34" charset="0"/>
              </a:rPr>
              <a:t> </a:t>
            </a:r>
            <a:r>
              <a:rPr lang="en-US" sz="3600" dirty="0" err="1">
                <a:cs typeface="Arial" pitchFamily="34" charset="0"/>
              </a:rPr>
              <a:t>provocan</a:t>
            </a:r>
            <a:r>
              <a:rPr lang="en-US" sz="3600" dirty="0">
                <a:cs typeface="Arial" pitchFamily="34" charset="0"/>
              </a:rPr>
              <a:t> </a:t>
            </a:r>
            <a:r>
              <a:rPr lang="en-US" sz="3600" dirty="0" err="1">
                <a:cs typeface="Arial" pitchFamily="34" charset="0"/>
              </a:rPr>
              <a:t>daños</a:t>
            </a:r>
            <a:r>
              <a:rPr lang="en-US" sz="3600" dirty="0">
                <a:cs typeface="Arial" pitchFamily="34" charset="0"/>
              </a:rPr>
              <a:t> a los </a:t>
            </a:r>
            <a:r>
              <a:rPr lang="en-US" sz="3600" dirty="0" err="1" smtClean="0">
                <a:cs typeface="Arial" pitchFamily="34" charset="0"/>
              </a:rPr>
              <a:t>vehículos</a:t>
            </a:r>
            <a:endParaRPr lang="es-ES" sz="3600" dirty="0">
              <a:cs typeface="Arial" pitchFamily="34" charset="0"/>
            </a:endParaRPr>
          </a:p>
        </p:txBody>
      </p:sp>
      <p:sp>
        <p:nvSpPr>
          <p:cNvPr id="45060" name="Text Box 2"/>
          <p:cNvSpPr txBox="1">
            <a:spLocks noChangeArrowheads="1"/>
          </p:cNvSpPr>
          <p:nvPr/>
        </p:nvSpPr>
        <p:spPr bwMode="auto">
          <a:xfrm>
            <a:off x="21855113" y="12298363"/>
            <a:ext cx="692150" cy="647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/>
          <a:lstStyle/>
          <a:p>
            <a:pPr algn="ctr"/>
            <a:r>
              <a:rPr lang="en-US" sz="3600">
                <a:solidFill>
                  <a:srgbClr val="FFFFFF"/>
                </a:solidFill>
                <a:latin typeface="Lucida Grande"/>
                <a:ea typeface="Lucida Grande"/>
                <a:cs typeface="Lucida Grande"/>
                <a:sym typeface="Lucida Grande"/>
              </a:rPr>
              <a:t>‹Nº›</a:t>
            </a:r>
          </a:p>
        </p:txBody>
      </p:sp>
      <p:sp>
        <p:nvSpPr>
          <p:cNvPr id="45064" name="Rectangle 16"/>
          <p:cNvSpPr>
            <a:spLocks noChangeArrowheads="1"/>
          </p:cNvSpPr>
          <p:nvPr/>
        </p:nvSpPr>
        <p:spPr bwMode="auto">
          <a:xfrm>
            <a:off x="22129750" y="12619038"/>
            <a:ext cx="62071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fld id="{598744DA-6D1D-4F07-93E5-D35D6D9660E1}" type="slidenum">
              <a:rPr lang="ca-ES" sz="2000">
                <a:solidFill>
                  <a:schemeClr val="bg1"/>
                </a:solidFill>
                <a:cs typeface="Arial" pitchFamily="34" charset="0"/>
              </a:rPr>
              <a:pPr algn="ctr"/>
              <a:t>2</a:t>
            </a:fld>
            <a:endParaRPr lang="ca-ES" sz="200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287" y="3929042"/>
            <a:ext cx="512762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287" y="8835789"/>
            <a:ext cx="5120698" cy="4365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522" y="8790006"/>
            <a:ext cx="512762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9952" y="3955759"/>
            <a:ext cx="5472608" cy="4556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8476" y="3935863"/>
            <a:ext cx="5484084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8476" y="8835789"/>
            <a:ext cx="5484084" cy="4365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2" name="Picture 12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8476" y="8766194"/>
            <a:ext cx="5484084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3" name="Picture 13"/>
          <p:cNvPicPr>
            <a:picLocks noChangeAspect="1" noChangeArrowheads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481045" y="3948089"/>
            <a:ext cx="6664283" cy="4563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4" name="Picture 14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1045" y="3948089"/>
            <a:ext cx="6664283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5" name="Picture 15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1045" y="8841496"/>
            <a:ext cx="6664283" cy="4374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7" name="Picture 17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1045" y="8802707"/>
            <a:ext cx="6664283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8041662" y="17240"/>
            <a:ext cx="85794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7200" b="1" dirty="0" smtClean="0"/>
              <a:t>PROBLEMAS</a:t>
            </a:r>
            <a:endParaRPr lang="es-ES_tradnl" sz="72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Juan Esteban\AppData\Local\Microsoft\Windows\Temporary Internet Files\Content.Outlook\8MDD8WAT\image1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6744" y="4805772"/>
            <a:ext cx="10009112" cy="7506834"/>
          </a:xfrm>
          <a:prstGeom prst="rect">
            <a:avLst/>
          </a:prstGeom>
          <a:noFill/>
        </p:spPr>
      </p:pic>
      <p:pic>
        <p:nvPicPr>
          <p:cNvPr id="21" name="20 Imagen" descr="aeroport barcelona t1 nit 2.jp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12940728" y="4913784"/>
            <a:ext cx="10556528" cy="7233940"/>
          </a:xfrm>
          <a:prstGeom prst="rect">
            <a:avLst/>
          </a:prstGeom>
        </p:spPr>
      </p:pic>
      <p:grpSp>
        <p:nvGrpSpPr>
          <p:cNvPr id="2" name="Group 41"/>
          <p:cNvGrpSpPr>
            <a:grpSpLocks/>
          </p:cNvGrpSpPr>
          <p:nvPr/>
        </p:nvGrpSpPr>
        <p:grpSpPr bwMode="auto">
          <a:xfrm>
            <a:off x="0" y="0"/>
            <a:ext cx="24409400" cy="4051300"/>
            <a:chOff x="-16" y="0"/>
            <a:chExt cx="15376" cy="2552"/>
          </a:xfrm>
        </p:grpSpPr>
        <p:sp>
          <p:nvSpPr>
            <p:cNvPr id="37908" name="Rectangle 14"/>
            <p:cNvSpPr>
              <a:spLocks/>
            </p:cNvSpPr>
            <p:nvPr/>
          </p:nvSpPr>
          <p:spPr bwMode="auto">
            <a:xfrm>
              <a:off x="-16" y="0"/>
              <a:ext cx="15376" cy="2306"/>
            </a:xfrm>
            <a:prstGeom prst="rect">
              <a:avLst/>
            </a:prstGeom>
            <a:solidFill>
              <a:srgbClr val="FFDA00"/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ca-ES" sz="3200">
                <a:solidFill>
                  <a:srgbClr val="363636"/>
                </a:solidFill>
              </a:endParaRPr>
            </a:p>
          </p:txBody>
        </p:sp>
        <p:sp>
          <p:nvSpPr>
            <p:cNvPr id="37909" name="Rectangle 19"/>
            <p:cNvSpPr>
              <a:spLocks/>
            </p:cNvSpPr>
            <p:nvPr/>
          </p:nvSpPr>
          <p:spPr bwMode="auto">
            <a:xfrm>
              <a:off x="4913" y="328"/>
              <a:ext cx="10123" cy="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81280" bIns="0">
              <a:spAutoFit/>
            </a:bodyPr>
            <a:lstStyle/>
            <a:p>
              <a:pPr marL="80963"/>
              <a:r>
                <a:rPr lang="es-ES" sz="7200" b="1" dirty="0" smtClean="0">
                  <a:latin typeface="Lucida Grande"/>
                  <a:ea typeface="Lucida Grande"/>
                  <a:cs typeface="Lucida Grande"/>
                </a:rPr>
                <a:t>SOLUCIONES</a:t>
              </a:r>
              <a:endParaRPr lang="es-ES" sz="7200" b="1" dirty="0">
                <a:latin typeface="Lucida Grande"/>
                <a:ea typeface="Lucida Grande"/>
                <a:cs typeface="Lucida Grande"/>
              </a:endParaRPr>
            </a:p>
          </p:txBody>
        </p:sp>
        <p:grpSp>
          <p:nvGrpSpPr>
            <p:cNvPr id="3" name="Group 45"/>
            <p:cNvGrpSpPr>
              <a:grpSpLocks/>
            </p:cNvGrpSpPr>
            <p:nvPr/>
          </p:nvGrpSpPr>
          <p:grpSpPr bwMode="auto">
            <a:xfrm>
              <a:off x="377" y="0"/>
              <a:ext cx="4280" cy="2552"/>
              <a:chOff x="-4612" y="918"/>
              <a:chExt cx="4280" cy="2552"/>
            </a:xfrm>
          </p:grpSpPr>
          <p:sp>
            <p:nvSpPr>
              <p:cNvPr id="37911" name="AutoShape 17"/>
              <p:cNvSpPr>
                <a:spLocks/>
              </p:cNvSpPr>
              <p:nvPr/>
            </p:nvSpPr>
            <p:spPr bwMode="auto">
              <a:xfrm>
                <a:off x="-4612" y="918"/>
                <a:ext cx="4280" cy="255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600"/>
                  <a:gd name="T28" fmla="*/ 0 h 21600"/>
                  <a:gd name="T29" fmla="*/ 21600 w 21600"/>
                  <a:gd name="T30" fmla="*/ 21600 h 2160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19510"/>
                    </a:lnTo>
                    <a:lnTo>
                      <a:pt x="5456" y="19493"/>
                    </a:lnTo>
                    <a:lnTo>
                      <a:pt x="3947" y="21600"/>
                    </a:lnTo>
                    <a:lnTo>
                      <a:pt x="2418" y="19493"/>
                    </a:lnTo>
                    <a:lnTo>
                      <a:pt x="0" y="1951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7020A"/>
              </a:solidFill>
              <a:ln w="2540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ca-ES"/>
              </a:p>
            </p:txBody>
          </p:sp>
          <p:pic>
            <p:nvPicPr>
              <p:cNvPr id="37912" name="Picture 2" descr="C:\Documents and Settings\GUILLERMO.BOSCHCLAVELL\Mis documentos\epsilon\clientes\1.B&amp;C\ECOBAM\Logos\version_08052012\logo+ecobam+-1.png">
                <a:hlinkClick r:id="rId5"/>
              </p:cNvPr>
              <p:cNvPicPr>
                <a:picLocks noChangeAspect="1" noChangeArrowheads="1"/>
              </p:cNvPicPr>
              <p:nvPr/>
            </p:nvPicPr>
            <p:blipFill>
              <a:blip r:embed="rId6" cstate="email"/>
              <a:srcRect/>
              <a:stretch>
                <a:fillRect/>
              </a:stretch>
            </p:blipFill>
            <p:spPr bwMode="auto">
              <a:xfrm>
                <a:off x="-4521" y="1236"/>
                <a:ext cx="4095" cy="1282"/>
              </a:xfrm>
              <a:prstGeom prst="rect">
                <a:avLst/>
              </a:prstGeom>
              <a:solidFill>
                <a:srgbClr val="07020A"/>
              </a:solidFill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37897" name="Rectangle 21"/>
          <p:cNvSpPr>
            <a:spLocks/>
          </p:cNvSpPr>
          <p:nvPr/>
        </p:nvSpPr>
        <p:spPr bwMode="auto">
          <a:xfrm>
            <a:off x="12977842" y="4143356"/>
            <a:ext cx="3500438" cy="1143000"/>
          </a:xfrm>
          <a:prstGeom prst="rect">
            <a:avLst/>
          </a:prstGeom>
          <a:solidFill>
            <a:srgbClr val="FFDA00"/>
          </a:solidFill>
          <a:ln w="9525">
            <a:noFill/>
            <a:round/>
            <a:headEnd/>
            <a:tailEnd/>
          </a:ln>
        </p:spPr>
        <p:txBody>
          <a:bodyPr lIns="76200" tIns="76200" rIns="76200" bIns="76200" anchor="ctr"/>
          <a:lstStyle/>
          <a:p>
            <a:pPr algn="ctr">
              <a:lnSpc>
                <a:spcPct val="130000"/>
              </a:lnSpc>
              <a:spcBef>
                <a:spcPts val="2500"/>
              </a:spcBef>
            </a:pPr>
            <a:r>
              <a:rPr lang="es-ES" sz="4000" b="1" dirty="0" smtClean="0">
                <a:latin typeface="Lucida Grande"/>
                <a:ea typeface="Lucida Grande"/>
                <a:cs typeface="Lucida Grande"/>
              </a:rPr>
              <a:t>FUTURO</a:t>
            </a:r>
            <a:endParaRPr lang="es-ES" sz="4000" b="1" dirty="0">
              <a:latin typeface="Lucida Grande"/>
              <a:ea typeface="Lucida Grande"/>
              <a:cs typeface="Lucida Grande"/>
            </a:endParaRPr>
          </a:p>
        </p:txBody>
      </p:sp>
      <p:sp>
        <p:nvSpPr>
          <p:cNvPr id="37899" name="Rectangle 21"/>
          <p:cNvSpPr>
            <a:spLocks/>
          </p:cNvSpPr>
          <p:nvPr/>
        </p:nvSpPr>
        <p:spPr bwMode="auto">
          <a:xfrm>
            <a:off x="690482" y="4214813"/>
            <a:ext cx="3429000" cy="1214437"/>
          </a:xfrm>
          <a:prstGeom prst="rect">
            <a:avLst/>
          </a:prstGeom>
          <a:solidFill>
            <a:srgbClr val="FFDA00"/>
          </a:solidFill>
          <a:ln w="9525">
            <a:noFill/>
            <a:round/>
            <a:headEnd/>
            <a:tailEnd/>
          </a:ln>
        </p:spPr>
        <p:txBody>
          <a:bodyPr lIns="76200" tIns="76200" rIns="76200" bIns="76200" anchor="ctr"/>
          <a:lstStyle/>
          <a:p>
            <a:pPr algn="ctr">
              <a:lnSpc>
                <a:spcPct val="130000"/>
              </a:lnSpc>
              <a:spcBef>
                <a:spcPts val="2500"/>
              </a:spcBef>
            </a:pPr>
            <a:r>
              <a:rPr lang="es-ES" sz="4000" b="1" dirty="0" smtClean="0">
                <a:latin typeface="Lucida Grande"/>
                <a:ea typeface="Lucida Grande"/>
                <a:cs typeface="Lucida Grande"/>
              </a:rPr>
              <a:t>PRESENTE</a:t>
            </a:r>
            <a:endParaRPr lang="es-ES" sz="4000" b="1" dirty="0">
              <a:latin typeface="Lucida Grande"/>
              <a:ea typeface="Lucida Grande"/>
              <a:cs typeface="Lucida Grande"/>
            </a:endParaRPr>
          </a:p>
        </p:txBody>
      </p:sp>
      <p:sp>
        <p:nvSpPr>
          <p:cNvPr id="28" name="27 Flecha derecha"/>
          <p:cNvSpPr/>
          <p:nvPr/>
        </p:nvSpPr>
        <p:spPr bwMode="auto">
          <a:xfrm>
            <a:off x="10103768" y="6209928"/>
            <a:ext cx="4857784" cy="3357581"/>
          </a:xfrm>
          <a:prstGeom prst="rightArrow">
            <a:avLst/>
          </a:prstGeom>
          <a:solidFill>
            <a:srgbClr val="07020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ca-ES" sz="2000" dirty="0">
                <a:solidFill>
                  <a:srgbClr val="363636"/>
                </a:solidFill>
                <a:latin typeface="Arial" charset="0"/>
              </a:rPr>
              <a:t> </a:t>
            </a:r>
          </a:p>
          <a:p>
            <a:pPr>
              <a:defRPr/>
            </a:pPr>
            <a:r>
              <a:rPr lang="ca-ES" sz="2800" b="1" dirty="0" smtClean="0">
                <a:solidFill>
                  <a:srgbClr val="FFC000"/>
                </a:solidFill>
                <a:latin typeface="+mj-lt"/>
              </a:rPr>
              <a:t>                 </a:t>
            </a:r>
          </a:p>
          <a:p>
            <a:pPr algn="ctr">
              <a:defRPr/>
            </a:pPr>
            <a:r>
              <a:rPr lang="ca-ES" sz="2800" b="1" dirty="0" smtClean="0">
                <a:solidFill>
                  <a:srgbClr val="FFC000"/>
                </a:solidFill>
                <a:latin typeface="+mj-lt"/>
              </a:rPr>
              <a:t>ECOBAM</a:t>
            </a:r>
            <a:endParaRPr lang="ca-ES" sz="2800" b="1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25" name="Rectangle 16"/>
          <p:cNvSpPr>
            <a:spLocks/>
          </p:cNvSpPr>
          <p:nvPr/>
        </p:nvSpPr>
        <p:spPr bwMode="auto">
          <a:xfrm>
            <a:off x="7834313" y="1714500"/>
            <a:ext cx="16068675" cy="147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81280" bIns="0"/>
          <a:lstStyle/>
          <a:p>
            <a:pPr marL="80963"/>
            <a:r>
              <a:rPr lang="es-ES" sz="4400" dirty="0">
                <a:cs typeface="Arial" pitchFamily="34" charset="0"/>
              </a:rPr>
              <a:t>Productos eficaces, seguros, sostenibles y con un bajo coste de propiedad y mantenimiento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C:\Users\Juan Esteban\Documents\Ecobam\logo-ecobam-40c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13768" y="-38242"/>
            <a:ext cx="6827525" cy="1593992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286677" y="1860167"/>
            <a:ext cx="20738304" cy="1466331"/>
          </a:xfrm>
          <a:prstGeom prst="rect">
            <a:avLst/>
          </a:prstGeom>
          <a:noFill/>
        </p:spPr>
        <p:txBody>
          <a:bodyPr wrap="square" lIns="217709" tIns="108855" rIns="217709" bIns="108855" rtlCol="0">
            <a:spAutoFit/>
          </a:bodyPr>
          <a:lstStyle/>
          <a:p>
            <a:r>
              <a:rPr lang="es-ES" sz="8100" dirty="0" smtClean="0">
                <a:latin typeface="Rockwell Extra Bold" pitchFamily="18" charset="0"/>
              </a:rPr>
              <a:t>SOLUCIÓN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1246784" y="7303600"/>
            <a:ext cx="10945216" cy="1250888"/>
          </a:xfrm>
          <a:prstGeom prst="rect">
            <a:avLst/>
          </a:prstGeom>
          <a:noFill/>
        </p:spPr>
        <p:txBody>
          <a:bodyPr wrap="square" lIns="217709" tIns="108855" rIns="217709" bIns="108855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ES" sz="67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HIERRO FUNDIDO</a:t>
            </a:r>
            <a:endParaRPr lang="es-ES" sz="67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1999979" y="7303600"/>
            <a:ext cx="12384021" cy="1250888"/>
          </a:xfrm>
          <a:prstGeom prst="rect">
            <a:avLst/>
          </a:prstGeom>
          <a:noFill/>
        </p:spPr>
        <p:txBody>
          <a:bodyPr wrap="square" lIns="217709" tIns="108855" rIns="217709" bIns="108855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ES" sz="6700" b="1" dirty="0">
                <a:latin typeface="Tahoma" pitchFamily="34" charset="0"/>
                <a:ea typeface="Tahoma" pitchFamily="34" charset="0"/>
                <a:cs typeface="Tahoma" pitchFamily="34" charset="0"/>
              </a:rPr>
              <a:t>10 </a:t>
            </a:r>
            <a:r>
              <a:rPr lang="es-ES" sz="67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AÑOS GARANTIA</a:t>
            </a:r>
            <a:endParaRPr lang="es-ES" sz="67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246784" y="8775464"/>
            <a:ext cx="11137237" cy="1250888"/>
          </a:xfrm>
          <a:prstGeom prst="rect">
            <a:avLst/>
          </a:prstGeom>
          <a:noFill/>
        </p:spPr>
        <p:txBody>
          <a:bodyPr wrap="square" lIns="217709" tIns="108855" rIns="217709" bIns="108855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ES" sz="67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ILUMINACIÓN LED</a:t>
            </a:r>
            <a:endParaRPr lang="es-ES" sz="67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2159160" y="8748712"/>
            <a:ext cx="10369152" cy="1250888"/>
          </a:xfrm>
          <a:prstGeom prst="rect">
            <a:avLst/>
          </a:prstGeom>
          <a:noFill/>
        </p:spPr>
        <p:txBody>
          <a:bodyPr wrap="square" lIns="217709" tIns="108855" rIns="217709" bIns="108855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ES" sz="67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ANTI-ROBO</a:t>
            </a:r>
            <a:endParaRPr lang="es-ES" sz="67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9" name="Picture 2" descr="C:\Documents and Settings\GUILLERMO.BOSCHCLAVELL\Mis documentos\My Dropbox\50.BIBLIOTECA GRÁFICA\30.RENDERS PRODUCTO\BAM800x50\montajes\eco800x50 5 alpha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62741" y="4639444"/>
            <a:ext cx="22706128" cy="2344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CuadroTexto"/>
          <p:cNvSpPr txBox="1"/>
          <p:nvPr/>
        </p:nvSpPr>
        <p:spPr>
          <a:xfrm>
            <a:off x="12192000" y="9999600"/>
            <a:ext cx="10873208" cy="1250888"/>
          </a:xfrm>
          <a:prstGeom prst="rect">
            <a:avLst/>
          </a:prstGeom>
          <a:noFill/>
        </p:spPr>
        <p:txBody>
          <a:bodyPr wrap="square" lIns="217709" tIns="108855" rIns="217709" bIns="108855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ES" sz="67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FIJACIÓN AL ASFALTO</a:t>
            </a:r>
            <a:endParaRPr lang="es-ES" sz="67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1246784" y="9999600"/>
            <a:ext cx="11905323" cy="1250888"/>
          </a:xfrm>
          <a:prstGeom prst="rect">
            <a:avLst/>
          </a:prstGeom>
          <a:noFill/>
        </p:spPr>
        <p:txBody>
          <a:bodyPr wrap="square" lIns="217709" tIns="108855" rIns="217709" bIns="108855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ES" sz="67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PATENTADO</a:t>
            </a:r>
            <a:endParaRPr lang="es-ES" sz="67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2" name="Picture 2" descr="Ecobam RDV Garantizad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957027" y="3329608"/>
            <a:ext cx="3426973" cy="3127276"/>
          </a:xfrm>
          <a:prstGeom prst="rect">
            <a:avLst/>
          </a:prstGeom>
          <a:noFill/>
        </p:spPr>
      </p:pic>
      <p:sp>
        <p:nvSpPr>
          <p:cNvPr id="14" name="13 Rectángulo"/>
          <p:cNvSpPr/>
          <p:nvPr/>
        </p:nvSpPr>
        <p:spPr>
          <a:xfrm>
            <a:off x="22701319" y="-38242"/>
            <a:ext cx="1682680" cy="18919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/>
            <a:endParaRPr lang="es-ES"/>
          </a:p>
        </p:txBody>
      </p:sp>
      <p:sp>
        <p:nvSpPr>
          <p:cNvPr id="16" name="15 CuadroTexto"/>
          <p:cNvSpPr txBox="1"/>
          <p:nvPr/>
        </p:nvSpPr>
        <p:spPr>
          <a:xfrm>
            <a:off x="1253451" y="11151728"/>
            <a:ext cx="11905323" cy="1250888"/>
          </a:xfrm>
          <a:prstGeom prst="rect">
            <a:avLst/>
          </a:prstGeom>
          <a:noFill/>
        </p:spPr>
        <p:txBody>
          <a:bodyPr wrap="square" lIns="217709" tIns="108855" rIns="217709" bIns="108855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ES" sz="67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SENSORES</a:t>
            </a:r>
            <a:endParaRPr lang="es-ES" sz="67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12143227" y="11151728"/>
            <a:ext cx="11905323" cy="1250888"/>
          </a:xfrm>
          <a:prstGeom prst="rect">
            <a:avLst/>
          </a:prstGeom>
          <a:noFill/>
        </p:spPr>
        <p:txBody>
          <a:bodyPr wrap="square" lIns="217709" tIns="108855" rIns="217709" bIns="108855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ES" sz="67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SMART CITY</a:t>
            </a:r>
            <a:endParaRPr lang="es-ES" sz="67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8" name="Rectangle 14"/>
          <p:cNvSpPr>
            <a:spLocks/>
          </p:cNvSpPr>
          <p:nvPr/>
        </p:nvSpPr>
        <p:spPr bwMode="auto">
          <a:xfrm>
            <a:off x="0" y="0"/>
            <a:ext cx="24409400" cy="3660775"/>
          </a:xfrm>
          <a:prstGeom prst="rect">
            <a:avLst/>
          </a:prstGeom>
          <a:solidFill>
            <a:srgbClr val="FFDA00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ca-ES" sz="3200">
              <a:solidFill>
                <a:srgbClr val="363636"/>
              </a:solidFill>
            </a:endParaRPr>
          </a:p>
        </p:txBody>
      </p:sp>
      <p:sp>
        <p:nvSpPr>
          <p:cNvPr id="20" name="AutoShape 17"/>
          <p:cNvSpPr>
            <a:spLocks/>
          </p:cNvSpPr>
          <p:nvPr/>
        </p:nvSpPr>
        <p:spPr bwMode="auto">
          <a:xfrm>
            <a:off x="623888" y="0"/>
            <a:ext cx="6794500" cy="4051300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w 21600"/>
              <a:gd name="T9" fmla="*/ 0 h 21600"/>
              <a:gd name="T10" fmla="*/ 0 w 21600"/>
              <a:gd name="T11" fmla="*/ 0 h 21600"/>
              <a:gd name="T12" fmla="*/ 0 w 21600"/>
              <a:gd name="T13" fmla="*/ 0 h 21600"/>
              <a:gd name="T14" fmla="*/ 0 w 21600"/>
              <a:gd name="T15" fmla="*/ 0 h 21600"/>
              <a:gd name="T16" fmla="*/ 0 w 21600"/>
              <a:gd name="T17" fmla="*/ 0 h 2160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1600"/>
              <a:gd name="T28" fmla="*/ 0 h 21600"/>
              <a:gd name="T29" fmla="*/ 21600 w 21600"/>
              <a:gd name="T30" fmla="*/ 21600 h 2160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19510"/>
                </a:lnTo>
                <a:lnTo>
                  <a:pt x="5456" y="19493"/>
                </a:lnTo>
                <a:lnTo>
                  <a:pt x="3947" y="21600"/>
                </a:lnTo>
                <a:lnTo>
                  <a:pt x="2418" y="19493"/>
                </a:lnTo>
                <a:lnTo>
                  <a:pt x="0" y="1951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solidFill>
            <a:srgbClr val="07020A"/>
          </a:solidFill>
          <a:ln w="25400">
            <a:noFill/>
            <a:round/>
            <a:headEnd/>
            <a:tailEnd/>
          </a:ln>
        </p:spPr>
        <p:txBody>
          <a:bodyPr/>
          <a:lstStyle/>
          <a:p>
            <a:endParaRPr lang="ca-ES"/>
          </a:p>
        </p:txBody>
      </p:sp>
      <p:pic>
        <p:nvPicPr>
          <p:cNvPr id="21" name="Picture 2" descr="C:\Documents and Settings\GUILLERMO.BOSCHCLAVELL\Mis documentos\epsilon\clientes\1.B&amp;C\ECOBAM\Logos\version_08052012\logo+ecobam+-1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68351" y="504825"/>
            <a:ext cx="6500813" cy="2035175"/>
          </a:xfrm>
          <a:prstGeom prst="rect">
            <a:avLst/>
          </a:prstGeom>
          <a:solidFill>
            <a:srgbClr val="07020A"/>
          </a:solidFill>
          <a:ln w="9525">
            <a:noFill/>
            <a:miter lim="800000"/>
            <a:headEnd/>
            <a:tailEnd/>
          </a:ln>
        </p:spPr>
      </p:pic>
      <p:sp>
        <p:nvSpPr>
          <p:cNvPr id="23" name="Rectangle 19"/>
          <p:cNvSpPr>
            <a:spLocks/>
          </p:cNvSpPr>
          <p:nvPr/>
        </p:nvSpPr>
        <p:spPr bwMode="auto">
          <a:xfrm>
            <a:off x="7824788" y="449288"/>
            <a:ext cx="160702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81280" bIns="0">
            <a:spAutoFit/>
          </a:bodyPr>
          <a:lstStyle/>
          <a:p>
            <a:pPr marL="80963"/>
            <a:r>
              <a:rPr lang="es-ES" sz="7200" b="1" dirty="0" smtClean="0">
                <a:latin typeface="Lucida Grande"/>
                <a:ea typeface="Lucida Grande"/>
                <a:cs typeface="Lucida Grande"/>
              </a:rPr>
              <a:t>SOLUCIÓN</a:t>
            </a:r>
            <a:endParaRPr lang="es-ES" sz="7200" b="1" dirty="0">
              <a:latin typeface="Lucida Grande"/>
              <a:ea typeface="Lucida Grande"/>
              <a:cs typeface="Lucida Grande"/>
            </a:endParaRPr>
          </a:p>
        </p:txBody>
      </p:sp>
      <p:pic>
        <p:nvPicPr>
          <p:cNvPr id="24" name="Picture 2" descr="C:\Documents and Settings\GUILLERMO.BOSCHCLAVELL\Mis documentos\epsilon\clientes\1.B&amp;C\ECOBAM\Logos\version_08052012\logo+ecobam+-1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68351" y="433413"/>
            <a:ext cx="6500813" cy="2035175"/>
          </a:xfrm>
          <a:prstGeom prst="rect">
            <a:avLst/>
          </a:prstGeom>
          <a:solidFill>
            <a:srgbClr val="07020A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C:\Users\Juan Esteban\Documents\Ecobam\logo-ecobam-40c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13768" y="-38242"/>
            <a:ext cx="6827525" cy="1593992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286677" y="1860167"/>
            <a:ext cx="20738304" cy="1466331"/>
          </a:xfrm>
          <a:prstGeom prst="rect">
            <a:avLst/>
          </a:prstGeom>
          <a:noFill/>
        </p:spPr>
        <p:txBody>
          <a:bodyPr wrap="square" lIns="217709" tIns="108855" rIns="217709" bIns="108855" rtlCol="0">
            <a:spAutoFit/>
          </a:bodyPr>
          <a:lstStyle/>
          <a:p>
            <a:r>
              <a:rPr lang="es-ES" sz="8100" dirty="0" smtClean="0">
                <a:latin typeface="Rockwell Extra Bold" pitchFamily="18" charset="0"/>
              </a:rPr>
              <a:t>SOLUCIÓN</a:t>
            </a:r>
          </a:p>
        </p:txBody>
      </p:sp>
      <p:sp>
        <p:nvSpPr>
          <p:cNvPr id="14" name="13 Rectángulo"/>
          <p:cNvSpPr/>
          <p:nvPr/>
        </p:nvSpPr>
        <p:spPr>
          <a:xfrm>
            <a:off x="22701319" y="-38242"/>
            <a:ext cx="1682680" cy="18919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/>
            <a:endParaRPr lang="es-ES"/>
          </a:p>
        </p:txBody>
      </p:sp>
      <p:sp>
        <p:nvSpPr>
          <p:cNvPr id="18" name="Rectangle 14"/>
          <p:cNvSpPr>
            <a:spLocks/>
          </p:cNvSpPr>
          <p:nvPr/>
        </p:nvSpPr>
        <p:spPr bwMode="auto">
          <a:xfrm>
            <a:off x="0" y="0"/>
            <a:ext cx="24409400" cy="3660775"/>
          </a:xfrm>
          <a:prstGeom prst="rect">
            <a:avLst/>
          </a:prstGeom>
          <a:solidFill>
            <a:srgbClr val="FFDA00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ca-ES" sz="3200">
              <a:solidFill>
                <a:srgbClr val="363636"/>
              </a:solidFill>
            </a:endParaRPr>
          </a:p>
        </p:txBody>
      </p:sp>
      <p:sp>
        <p:nvSpPr>
          <p:cNvPr id="20" name="AutoShape 17"/>
          <p:cNvSpPr>
            <a:spLocks/>
          </p:cNvSpPr>
          <p:nvPr/>
        </p:nvSpPr>
        <p:spPr bwMode="auto">
          <a:xfrm>
            <a:off x="623888" y="0"/>
            <a:ext cx="6794500" cy="4051300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w 21600"/>
              <a:gd name="T9" fmla="*/ 0 h 21600"/>
              <a:gd name="T10" fmla="*/ 0 w 21600"/>
              <a:gd name="T11" fmla="*/ 0 h 21600"/>
              <a:gd name="T12" fmla="*/ 0 w 21600"/>
              <a:gd name="T13" fmla="*/ 0 h 21600"/>
              <a:gd name="T14" fmla="*/ 0 w 21600"/>
              <a:gd name="T15" fmla="*/ 0 h 21600"/>
              <a:gd name="T16" fmla="*/ 0 w 21600"/>
              <a:gd name="T17" fmla="*/ 0 h 2160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1600"/>
              <a:gd name="T28" fmla="*/ 0 h 21600"/>
              <a:gd name="T29" fmla="*/ 21600 w 21600"/>
              <a:gd name="T30" fmla="*/ 21600 h 2160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19510"/>
                </a:lnTo>
                <a:lnTo>
                  <a:pt x="5456" y="19493"/>
                </a:lnTo>
                <a:lnTo>
                  <a:pt x="3947" y="21600"/>
                </a:lnTo>
                <a:lnTo>
                  <a:pt x="2418" y="19493"/>
                </a:lnTo>
                <a:lnTo>
                  <a:pt x="0" y="1951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solidFill>
            <a:srgbClr val="07020A"/>
          </a:solidFill>
          <a:ln w="25400">
            <a:noFill/>
            <a:round/>
            <a:headEnd/>
            <a:tailEnd/>
          </a:ln>
        </p:spPr>
        <p:txBody>
          <a:bodyPr/>
          <a:lstStyle/>
          <a:p>
            <a:endParaRPr lang="ca-ES"/>
          </a:p>
        </p:txBody>
      </p:sp>
      <p:pic>
        <p:nvPicPr>
          <p:cNvPr id="21" name="Picture 2" descr="C:\Documents and Settings\GUILLERMO.BOSCHCLAVELL\Mis documentos\epsilon\clientes\1.B&amp;C\ECOBAM\Logos\version_08052012\logo+ecobam+-1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68351" y="504825"/>
            <a:ext cx="6500813" cy="2035175"/>
          </a:xfrm>
          <a:prstGeom prst="rect">
            <a:avLst/>
          </a:prstGeom>
          <a:solidFill>
            <a:srgbClr val="07020A"/>
          </a:solidFill>
          <a:ln w="9525">
            <a:noFill/>
            <a:miter lim="800000"/>
            <a:headEnd/>
            <a:tailEnd/>
          </a:ln>
        </p:spPr>
      </p:pic>
      <p:sp>
        <p:nvSpPr>
          <p:cNvPr id="23" name="Rectangle 19"/>
          <p:cNvSpPr>
            <a:spLocks/>
          </p:cNvSpPr>
          <p:nvPr/>
        </p:nvSpPr>
        <p:spPr bwMode="auto">
          <a:xfrm>
            <a:off x="7824788" y="449288"/>
            <a:ext cx="16070263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81280" bIns="0">
            <a:spAutoFit/>
          </a:bodyPr>
          <a:lstStyle/>
          <a:p>
            <a:pPr marL="80963"/>
            <a:r>
              <a:rPr lang="es-ES" sz="7200" b="1" dirty="0" smtClean="0">
                <a:latin typeface="Lucida Grande"/>
                <a:ea typeface="Lucida Grande"/>
                <a:cs typeface="Lucida Grande"/>
              </a:rPr>
              <a:t>SMART CITY</a:t>
            </a:r>
          </a:p>
          <a:p>
            <a:pPr marL="80963"/>
            <a:r>
              <a:rPr lang="es-ES" sz="7200" b="1" dirty="0" smtClean="0">
                <a:latin typeface="Lucida Grande"/>
                <a:ea typeface="Lucida Grande"/>
                <a:cs typeface="Lucida Grande"/>
              </a:rPr>
              <a:t>Reductor Velocidad Tráfico</a:t>
            </a:r>
            <a:endParaRPr lang="es-ES" sz="7200" b="1" dirty="0">
              <a:latin typeface="Lucida Grande"/>
              <a:ea typeface="Lucida Grande"/>
              <a:cs typeface="Lucida Grande"/>
            </a:endParaRPr>
          </a:p>
        </p:txBody>
      </p:sp>
      <p:pic>
        <p:nvPicPr>
          <p:cNvPr id="24" name="Picture 2" descr="C:\Documents and Settings\GUILLERMO.BOSCHCLAVELL\Mis documentos\epsilon\clientes\1.B&amp;C\ECOBAM\Logos\version_08052012\logo+ecobam+-1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68351" y="433413"/>
            <a:ext cx="6500813" cy="2035175"/>
          </a:xfrm>
          <a:prstGeom prst="rect">
            <a:avLst/>
          </a:prstGeom>
          <a:solidFill>
            <a:srgbClr val="07020A"/>
          </a:solidFill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904" y="4553744"/>
            <a:ext cx="20003245" cy="83508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3522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1054763" y="1831132"/>
            <a:ext cx="21122347" cy="1681775"/>
          </a:xfrm>
          <a:prstGeom prst="rect">
            <a:avLst/>
          </a:prstGeom>
          <a:noFill/>
        </p:spPr>
        <p:txBody>
          <a:bodyPr wrap="square" lIns="217709" tIns="108855" rIns="217709" bIns="108855" rtlCol="0">
            <a:spAutoFit/>
          </a:bodyPr>
          <a:lstStyle/>
          <a:p>
            <a:r>
              <a:rPr lang="es-ES" sz="9500" dirty="0" smtClean="0">
                <a:latin typeface="Cooper Black" pitchFamily="18" charset="0"/>
                <a:cs typeface="Aharoni" pitchFamily="2" charset="-79"/>
              </a:rPr>
              <a:t>Mercado</a:t>
            </a:r>
            <a:endParaRPr lang="es-ES" sz="9500" dirty="0">
              <a:latin typeface="Cooper Black" pitchFamily="18" charset="0"/>
              <a:cs typeface="Aharoni" pitchFamily="2" charset="-79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8878277" y="9810328"/>
            <a:ext cx="12481387" cy="3143713"/>
          </a:xfrm>
          <a:prstGeom prst="rect">
            <a:avLst/>
          </a:prstGeom>
          <a:noFill/>
        </p:spPr>
        <p:txBody>
          <a:bodyPr wrap="square" lIns="217709" tIns="108855" rIns="217709" bIns="108855" rtlCol="0">
            <a:spAutoFit/>
          </a:bodyPr>
          <a:lstStyle/>
          <a:p>
            <a:r>
              <a:rPr lang="es-ES" sz="9500" dirty="0" smtClean="0">
                <a:latin typeface="Cooper Black" pitchFamily="18" charset="0"/>
                <a:cs typeface="Aharoni" pitchFamily="2" charset="-79"/>
              </a:rPr>
              <a:t>Departamentos de Carreteras</a:t>
            </a:r>
            <a:endParaRPr lang="es-ES" sz="9500" dirty="0">
              <a:latin typeface="Cooper Black" pitchFamily="18" charset="0"/>
              <a:cs typeface="Aharoni" pitchFamily="2" charset="-79"/>
            </a:endParaRPr>
          </a:p>
        </p:txBody>
      </p:sp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2" cstate="print"/>
          <a:srcRect b="10617"/>
          <a:stretch>
            <a:fillRect/>
          </a:stretch>
        </p:blipFill>
        <p:spPr bwMode="auto">
          <a:xfrm>
            <a:off x="14928304" y="4193704"/>
            <a:ext cx="8064896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CuadroTexto"/>
          <p:cNvSpPr txBox="1"/>
          <p:nvPr/>
        </p:nvSpPr>
        <p:spPr>
          <a:xfrm>
            <a:off x="7583488" y="4193704"/>
            <a:ext cx="8064896" cy="3143713"/>
          </a:xfrm>
          <a:prstGeom prst="rect">
            <a:avLst/>
          </a:prstGeom>
          <a:noFill/>
        </p:spPr>
        <p:txBody>
          <a:bodyPr wrap="square" lIns="217709" tIns="108855" rIns="217709" bIns="108855" rtlCol="0">
            <a:spAutoFit/>
          </a:bodyPr>
          <a:lstStyle/>
          <a:p>
            <a:r>
              <a:rPr lang="es-ES" sz="9500" dirty="0" smtClean="0">
                <a:latin typeface="Cooper Black" pitchFamily="18" charset="0"/>
                <a:cs typeface="Aharoni" pitchFamily="2" charset="-79"/>
              </a:rPr>
              <a:t>Proyectos Especiales</a:t>
            </a:r>
            <a:endParaRPr lang="es-ES" sz="9500" dirty="0">
              <a:latin typeface="Cooper Black" pitchFamily="18" charset="0"/>
              <a:cs typeface="Aharoni" pitchFamily="2" charset="-79"/>
            </a:endParaRPr>
          </a:p>
        </p:txBody>
      </p:sp>
      <p:pic>
        <p:nvPicPr>
          <p:cNvPr id="8" name="Picture 37" descr="bam+ametlla+2011+ok"/>
          <p:cNvPicPr>
            <a:picLocks noChangeAspect="1" noChangeArrowheads="1"/>
          </p:cNvPicPr>
          <p:nvPr/>
        </p:nvPicPr>
        <p:blipFill>
          <a:blip r:embed="rId3" cstate="email"/>
          <a:srcRect l="20368" t="25815" r="20298" b="10640"/>
          <a:stretch>
            <a:fillRect/>
          </a:stretch>
        </p:blipFill>
        <p:spPr bwMode="auto">
          <a:xfrm>
            <a:off x="1030760" y="7938120"/>
            <a:ext cx="7200800" cy="468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CuadroTexto"/>
          <p:cNvSpPr txBox="1"/>
          <p:nvPr/>
        </p:nvSpPr>
        <p:spPr>
          <a:xfrm>
            <a:off x="8663608" y="8370168"/>
            <a:ext cx="11905323" cy="1681775"/>
          </a:xfrm>
          <a:prstGeom prst="rect">
            <a:avLst/>
          </a:prstGeom>
          <a:noFill/>
        </p:spPr>
        <p:txBody>
          <a:bodyPr wrap="square" lIns="217709" tIns="108855" rIns="217709" bIns="108855" rtlCol="0">
            <a:spAutoFit/>
          </a:bodyPr>
          <a:lstStyle/>
          <a:p>
            <a:r>
              <a:rPr lang="es-ES" sz="9500" dirty="0" smtClean="0">
                <a:latin typeface="Cooper Black" pitchFamily="18" charset="0"/>
                <a:cs typeface="Aharoni" pitchFamily="2" charset="-79"/>
              </a:rPr>
              <a:t>Ayuntamientos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22701319" y="-38242"/>
            <a:ext cx="1682680" cy="18919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/>
            <a:endParaRPr lang="es-ES"/>
          </a:p>
        </p:txBody>
      </p:sp>
      <p:sp>
        <p:nvSpPr>
          <p:cNvPr id="10" name="Rectangle 19"/>
          <p:cNvSpPr>
            <a:spLocks/>
          </p:cNvSpPr>
          <p:nvPr/>
        </p:nvSpPr>
        <p:spPr bwMode="auto">
          <a:xfrm>
            <a:off x="7850188" y="520700"/>
            <a:ext cx="16070263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81280" bIns="0">
            <a:spAutoFit/>
          </a:bodyPr>
          <a:lstStyle/>
          <a:p>
            <a:pPr marL="80963"/>
            <a:r>
              <a:rPr lang="es-ES" sz="7200" b="1" dirty="0" smtClean="0">
                <a:latin typeface="Lucida Grande"/>
                <a:ea typeface="Lucida Grande"/>
                <a:cs typeface="Lucida Grande"/>
              </a:rPr>
              <a:t>ECOBAM RDV 400 30</a:t>
            </a:r>
          </a:p>
          <a:p>
            <a:pPr marL="80963"/>
            <a:r>
              <a:rPr lang="es-ES" sz="7200" b="1" dirty="0" smtClean="0">
                <a:latin typeface="Lucida Grande"/>
                <a:ea typeface="Lucida Grande"/>
                <a:cs typeface="Lucida Grande"/>
              </a:rPr>
              <a:t>EN CASCO URBANO</a:t>
            </a:r>
            <a:endParaRPr lang="es-ES" sz="7200" b="1" dirty="0">
              <a:latin typeface="Lucida Grande"/>
              <a:ea typeface="Lucida Grande"/>
              <a:cs typeface="Lucida Grande"/>
            </a:endParaRPr>
          </a:p>
        </p:txBody>
      </p:sp>
      <p:sp>
        <p:nvSpPr>
          <p:cNvPr id="12" name="AutoShape 17"/>
          <p:cNvSpPr>
            <a:spLocks/>
          </p:cNvSpPr>
          <p:nvPr/>
        </p:nvSpPr>
        <p:spPr bwMode="auto">
          <a:xfrm>
            <a:off x="649288" y="0"/>
            <a:ext cx="6794500" cy="4051300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w 21600"/>
              <a:gd name="T9" fmla="*/ 0 h 21600"/>
              <a:gd name="T10" fmla="*/ 0 w 21600"/>
              <a:gd name="T11" fmla="*/ 0 h 21600"/>
              <a:gd name="T12" fmla="*/ 0 w 21600"/>
              <a:gd name="T13" fmla="*/ 0 h 21600"/>
              <a:gd name="T14" fmla="*/ 0 w 21600"/>
              <a:gd name="T15" fmla="*/ 0 h 21600"/>
              <a:gd name="T16" fmla="*/ 0 w 21600"/>
              <a:gd name="T17" fmla="*/ 0 h 2160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1600"/>
              <a:gd name="T28" fmla="*/ 0 h 21600"/>
              <a:gd name="T29" fmla="*/ 21600 w 21600"/>
              <a:gd name="T30" fmla="*/ 21600 h 2160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19510"/>
                </a:lnTo>
                <a:lnTo>
                  <a:pt x="5456" y="19493"/>
                </a:lnTo>
                <a:lnTo>
                  <a:pt x="3947" y="21600"/>
                </a:lnTo>
                <a:lnTo>
                  <a:pt x="2418" y="19493"/>
                </a:lnTo>
                <a:lnTo>
                  <a:pt x="0" y="1951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solidFill>
            <a:srgbClr val="07020A"/>
          </a:solidFill>
          <a:ln w="25400">
            <a:noFill/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pic>
        <p:nvPicPr>
          <p:cNvPr id="13" name="Picture 2" descr="C:\Documents and Settings\GUILLERMO.BOSCHCLAVELL\Mis documentos\epsilon\clientes\1.B&amp;C\ECOBAM\Logos\version_08052012\logo+ecobam+-1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93751" y="504825"/>
            <a:ext cx="6500813" cy="2035175"/>
          </a:xfrm>
          <a:prstGeom prst="rect">
            <a:avLst/>
          </a:prstGeom>
          <a:solidFill>
            <a:srgbClr val="07020A"/>
          </a:solidFill>
          <a:ln w="9525">
            <a:noFill/>
            <a:miter lim="800000"/>
            <a:headEnd/>
            <a:tailEnd/>
          </a:ln>
        </p:spPr>
      </p:pic>
      <p:grpSp>
        <p:nvGrpSpPr>
          <p:cNvPr id="14" name="Group 41"/>
          <p:cNvGrpSpPr>
            <a:grpSpLocks/>
          </p:cNvGrpSpPr>
          <p:nvPr/>
        </p:nvGrpSpPr>
        <p:grpSpPr bwMode="auto">
          <a:xfrm>
            <a:off x="0" y="0"/>
            <a:ext cx="24409400" cy="4051300"/>
            <a:chOff x="-32" y="0"/>
            <a:chExt cx="15376" cy="2552"/>
          </a:xfrm>
        </p:grpSpPr>
        <p:sp>
          <p:nvSpPr>
            <p:cNvPr id="15" name="Rectangle 14"/>
            <p:cNvSpPr>
              <a:spLocks/>
            </p:cNvSpPr>
            <p:nvPr/>
          </p:nvSpPr>
          <p:spPr bwMode="auto">
            <a:xfrm>
              <a:off x="-32" y="0"/>
              <a:ext cx="15376" cy="2306"/>
            </a:xfrm>
            <a:prstGeom prst="rect">
              <a:avLst/>
            </a:prstGeom>
            <a:solidFill>
              <a:srgbClr val="FFDA00"/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ca-ES" sz="3200">
                <a:solidFill>
                  <a:srgbClr val="363636"/>
                </a:solidFill>
              </a:endParaRPr>
            </a:p>
          </p:txBody>
        </p:sp>
        <p:sp>
          <p:nvSpPr>
            <p:cNvPr id="16" name="Rectangle 19"/>
            <p:cNvSpPr>
              <a:spLocks/>
            </p:cNvSpPr>
            <p:nvPr/>
          </p:nvSpPr>
          <p:spPr bwMode="auto">
            <a:xfrm>
              <a:off x="4913" y="328"/>
              <a:ext cx="10123" cy="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81280" bIns="0">
              <a:spAutoFit/>
            </a:bodyPr>
            <a:lstStyle/>
            <a:p>
              <a:pPr marL="80963"/>
              <a:r>
                <a:rPr lang="es-ES" sz="7200" b="1" dirty="0" smtClean="0">
                  <a:latin typeface="Lucida Grande"/>
                  <a:ea typeface="Lucida Grande"/>
                  <a:cs typeface="Lucida Grande"/>
                </a:rPr>
                <a:t>Mercado ECOBAM</a:t>
              </a:r>
              <a:endParaRPr lang="es-ES" sz="7200" b="1" dirty="0">
                <a:latin typeface="Lucida Grande"/>
                <a:ea typeface="Lucida Grande"/>
                <a:cs typeface="Lucida Grande"/>
              </a:endParaRPr>
            </a:p>
          </p:txBody>
        </p:sp>
        <p:grpSp>
          <p:nvGrpSpPr>
            <p:cNvPr id="17" name="Group 45"/>
            <p:cNvGrpSpPr>
              <a:grpSpLocks/>
            </p:cNvGrpSpPr>
            <p:nvPr/>
          </p:nvGrpSpPr>
          <p:grpSpPr bwMode="auto">
            <a:xfrm>
              <a:off x="377" y="0"/>
              <a:ext cx="4280" cy="2552"/>
              <a:chOff x="-4612" y="918"/>
              <a:chExt cx="4280" cy="2552"/>
            </a:xfrm>
          </p:grpSpPr>
          <p:sp>
            <p:nvSpPr>
              <p:cNvPr id="18" name="AutoShape 17"/>
              <p:cNvSpPr>
                <a:spLocks/>
              </p:cNvSpPr>
              <p:nvPr/>
            </p:nvSpPr>
            <p:spPr bwMode="auto">
              <a:xfrm>
                <a:off x="-4612" y="918"/>
                <a:ext cx="4280" cy="255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600"/>
                  <a:gd name="T28" fmla="*/ 0 h 21600"/>
                  <a:gd name="T29" fmla="*/ 21600 w 21600"/>
                  <a:gd name="T30" fmla="*/ 21600 h 2160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19510"/>
                    </a:lnTo>
                    <a:lnTo>
                      <a:pt x="5456" y="19493"/>
                    </a:lnTo>
                    <a:lnTo>
                      <a:pt x="3947" y="21600"/>
                    </a:lnTo>
                    <a:lnTo>
                      <a:pt x="2418" y="19493"/>
                    </a:lnTo>
                    <a:lnTo>
                      <a:pt x="0" y="1951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07020A"/>
              </a:solidFill>
              <a:ln w="2540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pic>
            <p:nvPicPr>
              <p:cNvPr id="19" name="Picture 2" descr="C:\Documents and Settings\GUILLERMO.BOSCHCLAVELL\Mis documentos\epsilon\clientes\1.B&amp;C\ECOBAM\Logos\version_08052012\logo+ecobam+-1.png"/>
              <p:cNvPicPr>
                <a:picLocks noChangeAspect="1" noChangeArrowheads="1"/>
              </p:cNvPicPr>
              <p:nvPr/>
            </p:nvPicPr>
            <p:blipFill>
              <a:blip r:embed="rId4" cstate="email"/>
              <a:srcRect/>
              <a:stretch>
                <a:fillRect/>
              </a:stretch>
            </p:blipFill>
            <p:spPr bwMode="auto">
              <a:xfrm>
                <a:off x="-4521" y="1236"/>
                <a:ext cx="4095" cy="1282"/>
              </a:xfrm>
              <a:prstGeom prst="rect">
                <a:avLst/>
              </a:prstGeom>
              <a:solidFill>
                <a:srgbClr val="07020A"/>
              </a:solidFill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/>
          </p:cNvSpPr>
          <p:nvPr/>
        </p:nvSpPr>
        <p:spPr bwMode="auto">
          <a:xfrm>
            <a:off x="0" y="0"/>
            <a:ext cx="24409400" cy="3660775"/>
          </a:xfrm>
          <a:prstGeom prst="rect">
            <a:avLst/>
          </a:prstGeom>
          <a:solidFill>
            <a:srgbClr val="FFDA00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ca-ES" sz="3200">
              <a:solidFill>
                <a:srgbClr val="363636"/>
              </a:solidFill>
            </a:endParaRPr>
          </a:p>
        </p:txBody>
      </p:sp>
      <p:sp>
        <p:nvSpPr>
          <p:cNvPr id="16" name="AutoShape 17"/>
          <p:cNvSpPr>
            <a:spLocks/>
          </p:cNvSpPr>
          <p:nvPr/>
        </p:nvSpPr>
        <p:spPr bwMode="auto">
          <a:xfrm>
            <a:off x="623888" y="0"/>
            <a:ext cx="6794500" cy="4051300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w 21600"/>
              <a:gd name="T9" fmla="*/ 0 h 21600"/>
              <a:gd name="T10" fmla="*/ 0 w 21600"/>
              <a:gd name="T11" fmla="*/ 0 h 21600"/>
              <a:gd name="T12" fmla="*/ 0 w 21600"/>
              <a:gd name="T13" fmla="*/ 0 h 21600"/>
              <a:gd name="T14" fmla="*/ 0 w 21600"/>
              <a:gd name="T15" fmla="*/ 0 h 21600"/>
              <a:gd name="T16" fmla="*/ 0 w 21600"/>
              <a:gd name="T17" fmla="*/ 0 h 2160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1600"/>
              <a:gd name="T28" fmla="*/ 0 h 21600"/>
              <a:gd name="T29" fmla="*/ 21600 w 21600"/>
              <a:gd name="T30" fmla="*/ 21600 h 2160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19510"/>
                </a:lnTo>
                <a:lnTo>
                  <a:pt x="5456" y="19493"/>
                </a:lnTo>
                <a:lnTo>
                  <a:pt x="3947" y="21600"/>
                </a:lnTo>
                <a:lnTo>
                  <a:pt x="2418" y="19493"/>
                </a:lnTo>
                <a:lnTo>
                  <a:pt x="0" y="1951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solidFill>
            <a:srgbClr val="07020A"/>
          </a:solidFill>
          <a:ln w="25400">
            <a:noFill/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pic>
        <p:nvPicPr>
          <p:cNvPr id="4" name="10 Imagen" descr="aeroport barcelona t1 nit 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62808" y="8104148"/>
            <a:ext cx="5817041" cy="3789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12 Imagen" descr="aerport barcelona t1 di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80631" y="8113489"/>
            <a:ext cx="5616625" cy="379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4" cstate="print"/>
          <a:srcRect t="10900" b="10947"/>
          <a:stretch>
            <a:fillRect/>
          </a:stretch>
        </p:blipFill>
        <p:spPr bwMode="auto">
          <a:xfrm>
            <a:off x="13560152" y="3810669"/>
            <a:ext cx="7152794" cy="3981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75109" y="3757004"/>
            <a:ext cx="6648739" cy="396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599712" y="8113491"/>
            <a:ext cx="5784643" cy="3759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Rectángulo"/>
          <p:cNvSpPr/>
          <p:nvPr/>
        </p:nvSpPr>
        <p:spPr>
          <a:xfrm>
            <a:off x="8429740" y="11824012"/>
            <a:ext cx="15913768" cy="18919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/>
            <a:endParaRPr lang="es-ES"/>
          </a:p>
        </p:txBody>
      </p:sp>
      <p:sp>
        <p:nvSpPr>
          <p:cNvPr id="13" name="Rectangle 19"/>
          <p:cNvSpPr>
            <a:spLocks/>
          </p:cNvSpPr>
          <p:nvPr/>
        </p:nvSpPr>
        <p:spPr bwMode="auto">
          <a:xfrm>
            <a:off x="7824788" y="520700"/>
            <a:ext cx="16070263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81280" bIns="0">
            <a:spAutoFit/>
          </a:bodyPr>
          <a:lstStyle/>
          <a:p>
            <a:r>
              <a:rPr lang="es-ES" sz="7200" dirty="0" smtClean="0">
                <a:latin typeface="Cooper Black" pitchFamily="18" charset="0"/>
                <a:cs typeface="Aharoni" pitchFamily="2" charset="-79"/>
              </a:rPr>
              <a:t>Aeropuerto Barcelona</a:t>
            </a:r>
            <a:endParaRPr lang="es-ES" sz="7200" dirty="0">
              <a:latin typeface="Cooper Black" pitchFamily="18" charset="0"/>
              <a:cs typeface="Aharoni" pitchFamily="2" charset="-79"/>
            </a:endParaRPr>
          </a:p>
        </p:txBody>
      </p:sp>
      <p:pic>
        <p:nvPicPr>
          <p:cNvPr id="14" name="Picture 2" descr="C:\Documents and Settings\GUILLERMO.BOSCHCLAVELL\Mis documentos\epsilon\clientes\1.B&amp;C\ECOBAM\Logos\version_08052012\logo+ecobam+-1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886744" y="449288"/>
            <a:ext cx="6500813" cy="2035175"/>
          </a:xfrm>
          <a:prstGeom prst="rect">
            <a:avLst/>
          </a:prstGeom>
          <a:solidFill>
            <a:srgbClr val="07020A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0"/>
          <p:cNvSpPr>
            <a:spLocks/>
          </p:cNvSpPr>
          <p:nvPr/>
        </p:nvSpPr>
        <p:spPr bwMode="auto">
          <a:xfrm>
            <a:off x="-25400" y="-76200"/>
            <a:ext cx="24409400" cy="3660775"/>
          </a:xfrm>
          <a:prstGeom prst="rect">
            <a:avLst/>
          </a:prstGeom>
          <a:solidFill>
            <a:srgbClr val="FFDA00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ca-ES" sz="3200">
              <a:solidFill>
                <a:srgbClr val="363636"/>
              </a:solidFill>
            </a:endParaRPr>
          </a:p>
        </p:txBody>
      </p:sp>
      <p:sp>
        <p:nvSpPr>
          <p:cNvPr id="75779" name="Rectangle 12"/>
          <p:cNvSpPr>
            <a:spLocks/>
          </p:cNvSpPr>
          <p:nvPr/>
        </p:nvSpPr>
        <p:spPr bwMode="auto">
          <a:xfrm>
            <a:off x="8313738" y="457200"/>
            <a:ext cx="1158875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81280" bIns="0">
            <a:spAutoFit/>
          </a:bodyPr>
          <a:lstStyle/>
          <a:p>
            <a:pPr marL="80963"/>
            <a:r>
              <a:rPr lang="es-ES" sz="9600" b="1" dirty="0" smtClean="0">
                <a:latin typeface="Lucida Grande"/>
                <a:ea typeface="Lucida Grande"/>
                <a:cs typeface="Lucida Grande"/>
              </a:rPr>
              <a:t>MUCHAS GRACIAS</a:t>
            </a:r>
            <a:endParaRPr lang="es-ES" sz="9600" b="1" dirty="0">
              <a:latin typeface="Lucida Grande"/>
              <a:ea typeface="Lucida Grande"/>
              <a:cs typeface="Lucida Grande"/>
            </a:endParaRPr>
          </a:p>
        </p:txBody>
      </p:sp>
      <p:sp>
        <p:nvSpPr>
          <p:cNvPr id="75780" name="Rectangle 13"/>
          <p:cNvSpPr>
            <a:spLocks/>
          </p:cNvSpPr>
          <p:nvPr/>
        </p:nvSpPr>
        <p:spPr bwMode="auto">
          <a:xfrm>
            <a:off x="8315325" y="2249488"/>
            <a:ext cx="16068675" cy="147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81280" bIns="0"/>
          <a:lstStyle/>
          <a:p>
            <a:pPr marL="80963"/>
            <a:r>
              <a:rPr lang="es-ES" sz="4800" dirty="0">
                <a:cs typeface="Arial" pitchFamily="34" charset="0"/>
              </a:rPr>
              <a:t>Ponemos a su servicio nuestro equipo técnico comercial</a:t>
            </a:r>
          </a:p>
        </p:txBody>
      </p:sp>
      <p:sp>
        <p:nvSpPr>
          <p:cNvPr id="28692" name="Rectangle 14"/>
          <p:cNvSpPr>
            <a:spLocks/>
          </p:cNvSpPr>
          <p:nvPr/>
        </p:nvSpPr>
        <p:spPr bwMode="auto">
          <a:xfrm>
            <a:off x="15360352" y="4625752"/>
            <a:ext cx="8425457" cy="676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20000"/>
              </a:lnSpc>
              <a:spcBef>
                <a:spcPts val="500"/>
              </a:spcBef>
            </a:pPr>
            <a:r>
              <a:rPr lang="es-ES" sz="4400" b="1" dirty="0">
                <a:latin typeface="Lucida Grande"/>
                <a:ea typeface="Lucida Grande"/>
                <a:cs typeface="Lucida Grande"/>
              </a:rPr>
              <a:t>Dirección</a:t>
            </a:r>
          </a:p>
          <a:p>
            <a:pPr>
              <a:lnSpc>
                <a:spcPct val="120000"/>
              </a:lnSpc>
              <a:spcBef>
                <a:spcPts val="500"/>
              </a:spcBef>
            </a:pPr>
            <a:r>
              <a:rPr lang="es-ES" sz="3200" dirty="0" smtClean="0">
                <a:cs typeface="Arial" pitchFamily="34" charset="0"/>
              </a:rPr>
              <a:t>C/ </a:t>
            </a:r>
            <a:r>
              <a:rPr lang="es-ES" sz="3200" dirty="0" err="1" smtClean="0">
                <a:cs typeface="Arial" pitchFamily="34" charset="0"/>
              </a:rPr>
              <a:t>Aiguafreda</a:t>
            </a:r>
            <a:r>
              <a:rPr lang="es-ES" sz="3200" dirty="0" smtClean="0">
                <a:cs typeface="Arial" pitchFamily="34" charset="0"/>
              </a:rPr>
              <a:t> 24. Pol. </a:t>
            </a:r>
            <a:r>
              <a:rPr lang="es-ES" sz="3200" dirty="0" err="1" smtClean="0">
                <a:cs typeface="Arial" pitchFamily="34" charset="0"/>
              </a:rPr>
              <a:t>Ind</a:t>
            </a:r>
            <a:r>
              <a:rPr lang="es-ES" sz="3200" dirty="0" smtClean="0">
                <a:cs typeface="Arial" pitchFamily="34" charset="0"/>
              </a:rPr>
              <a:t>. Ametlla Park.</a:t>
            </a:r>
          </a:p>
          <a:p>
            <a:pPr>
              <a:lnSpc>
                <a:spcPct val="120000"/>
              </a:lnSpc>
              <a:spcBef>
                <a:spcPts val="500"/>
              </a:spcBef>
            </a:pPr>
            <a:r>
              <a:rPr lang="es-ES" sz="3200" dirty="0" smtClean="0">
                <a:cs typeface="Arial" pitchFamily="34" charset="0"/>
              </a:rPr>
              <a:t>08480 </a:t>
            </a:r>
            <a:r>
              <a:rPr lang="es-ES" sz="3200" dirty="0" err="1" smtClean="0">
                <a:cs typeface="Arial" pitchFamily="34" charset="0"/>
              </a:rPr>
              <a:t>L’Ametlla</a:t>
            </a:r>
            <a:r>
              <a:rPr lang="es-ES" sz="3200" dirty="0" smtClean="0">
                <a:cs typeface="Arial" pitchFamily="34" charset="0"/>
              </a:rPr>
              <a:t> del </a:t>
            </a:r>
            <a:r>
              <a:rPr lang="es-ES" sz="3200" dirty="0" err="1" smtClean="0">
                <a:cs typeface="Arial" pitchFamily="34" charset="0"/>
              </a:rPr>
              <a:t>Vallès</a:t>
            </a:r>
            <a:endParaRPr lang="es-ES" sz="3200" dirty="0" smtClean="0">
              <a:cs typeface="Arial" pitchFamily="34" charset="0"/>
            </a:endParaRPr>
          </a:p>
          <a:p>
            <a:pPr>
              <a:lnSpc>
                <a:spcPct val="120000"/>
              </a:lnSpc>
              <a:spcBef>
                <a:spcPts val="500"/>
              </a:spcBef>
            </a:pPr>
            <a:r>
              <a:rPr lang="es-ES" sz="3200" dirty="0" smtClean="0">
                <a:cs typeface="Arial" pitchFamily="34" charset="0"/>
              </a:rPr>
              <a:t>Barcelona / España</a:t>
            </a:r>
            <a:endParaRPr lang="es-ES" sz="3200" dirty="0">
              <a:cs typeface="Arial" pitchFamily="34" charset="0"/>
            </a:endParaRPr>
          </a:p>
          <a:p>
            <a:pPr>
              <a:lnSpc>
                <a:spcPct val="120000"/>
              </a:lnSpc>
              <a:spcBef>
                <a:spcPts val="500"/>
              </a:spcBef>
            </a:pPr>
            <a:r>
              <a:rPr lang="es-ES" sz="4400" b="1" dirty="0">
                <a:latin typeface="Lucida Grande"/>
                <a:ea typeface="Lucida Grande"/>
                <a:cs typeface="Lucida Grande"/>
              </a:rPr>
              <a:t>Teléfono</a:t>
            </a:r>
          </a:p>
          <a:p>
            <a:pPr>
              <a:lnSpc>
                <a:spcPct val="120000"/>
              </a:lnSpc>
              <a:spcBef>
                <a:spcPts val="500"/>
              </a:spcBef>
            </a:pPr>
            <a:r>
              <a:rPr lang="es-ES" sz="3200" dirty="0" smtClean="0">
                <a:ea typeface="Lucida Grande"/>
                <a:cs typeface="Arial" pitchFamily="34" charset="0"/>
              </a:rPr>
              <a:t>+34 937813531</a:t>
            </a:r>
          </a:p>
          <a:p>
            <a:pPr>
              <a:lnSpc>
                <a:spcPct val="120000"/>
              </a:lnSpc>
              <a:spcBef>
                <a:spcPts val="500"/>
              </a:spcBef>
            </a:pPr>
            <a:r>
              <a:rPr lang="es-ES" sz="4400" b="1" dirty="0" smtClean="0">
                <a:latin typeface="Lucida Grande"/>
                <a:ea typeface="Lucida Grande"/>
                <a:cs typeface="Lucida Grande"/>
              </a:rPr>
              <a:t>Email </a:t>
            </a:r>
            <a:endParaRPr lang="es-ES" sz="4400" b="1" dirty="0">
              <a:latin typeface="Lucida Grande"/>
              <a:ea typeface="Lucida Grande"/>
              <a:cs typeface="Lucida Grande"/>
            </a:endParaRPr>
          </a:p>
          <a:p>
            <a:r>
              <a:rPr lang="es-ES" sz="3200" dirty="0" smtClean="0">
                <a:cs typeface="Arial" pitchFamily="34" charset="0"/>
              </a:rPr>
              <a:t>Juan.esteban@ecobam.eu</a:t>
            </a:r>
            <a:endParaRPr lang="es-ES" sz="3200" dirty="0">
              <a:cs typeface="Arial" pitchFamily="34" charset="0"/>
            </a:endParaRPr>
          </a:p>
          <a:p>
            <a:pPr>
              <a:lnSpc>
                <a:spcPct val="120000"/>
              </a:lnSpc>
              <a:spcBef>
                <a:spcPts val="500"/>
              </a:spcBef>
            </a:pPr>
            <a:r>
              <a:rPr lang="es-ES" sz="4400" b="1" dirty="0" err="1">
                <a:latin typeface="Lucida Grande"/>
                <a:ea typeface="Lucida Grande"/>
                <a:cs typeface="Lucida Grande"/>
              </a:rPr>
              <a:t>Website</a:t>
            </a:r>
            <a:r>
              <a:rPr lang="es-ES" sz="4400" b="1" dirty="0">
                <a:latin typeface="Lucida Grande"/>
                <a:ea typeface="Lucida Grande"/>
                <a:cs typeface="Lucida Grande"/>
              </a:rPr>
              <a:t> </a:t>
            </a:r>
          </a:p>
          <a:p>
            <a:pPr>
              <a:lnSpc>
                <a:spcPct val="120000"/>
              </a:lnSpc>
              <a:spcBef>
                <a:spcPts val="500"/>
              </a:spcBef>
            </a:pPr>
            <a:r>
              <a:rPr lang="es-ES" sz="3000" dirty="0">
                <a:cs typeface="Arial" pitchFamily="34" charset="0"/>
                <a:hlinkClick r:id="rId3"/>
              </a:rPr>
              <a:t>www.ecobam.eu</a:t>
            </a:r>
            <a:endParaRPr lang="es-ES" sz="3000" dirty="0">
              <a:cs typeface="Arial" pitchFamily="34" charset="0"/>
            </a:endParaRPr>
          </a:p>
        </p:txBody>
      </p:sp>
      <p:sp>
        <p:nvSpPr>
          <p:cNvPr id="75782" name="AutoShape 17"/>
          <p:cNvSpPr>
            <a:spLocks/>
          </p:cNvSpPr>
          <p:nvPr/>
        </p:nvSpPr>
        <p:spPr bwMode="auto">
          <a:xfrm>
            <a:off x="863600" y="-79375"/>
            <a:ext cx="6794500" cy="40513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0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w 21600"/>
              <a:gd name="T13" fmla="*/ 2147483647 h 21600"/>
              <a:gd name="T14" fmla="*/ 0 w 21600"/>
              <a:gd name="T15" fmla="*/ 0 h 21600"/>
              <a:gd name="T16" fmla="*/ 0 w 21600"/>
              <a:gd name="T17" fmla="*/ 0 h 2160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1600"/>
              <a:gd name="T28" fmla="*/ 0 h 21600"/>
              <a:gd name="T29" fmla="*/ 21600 w 21600"/>
              <a:gd name="T30" fmla="*/ 21600 h 2160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19510"/>
                </a:lnTo>
                <a:lnTo>
                  <a:pt x="5456" y="19493"/>
                </a:lnTo>
                <a:lnTo>
                  <a:pt x="3947" y="21600"/>
                </a:lnTo>
                <a:lnTo>
                  <a:pt x="2418" y="19493"/>
                </a:lnTo>
                <a:lnTo>
                  <a:pt x="0" y="1951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solidFill>
            <a:srgbClr val="07020A"/>
          </a:solidFill>
          <a:ln w="25400">
            <a:noFill/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pic>
        <p:nvPicPr>
          <p:cNvPr id="75783" name="Picture 2" descr="C:\Documents and Settings\GUILLERMO.BOSCHCLAVELL\Mis documentos\epsilon\clientes\1.B&amp;C\ECOBAM\Logos\version_08052012\logo+ecobam+-1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011238" y="736600"/>
            <a:ext cx="6500812" cy="2035175"/>
          </a:xfrm>
          <a:prstGeom prst="rect">
            <a:avLst/>
          </a:prstGeom>
          <a:solidFill>
            <a:srgbClr val="07020A"/>
          </a:solidFill>
          <a:ln w="9525">
            <a:noFill/>
            <a:miter lim="800000"/>
            <a:headEnd/>
            <a:tailEnd/>
          </a:ln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5" cstate="print"/>
          <a:srcRect t="10900" b="15460"/>
          <a:stretch>
            <a:fillRect/>
          </a:stretch>
        </p:blipFill>
        <p:spPr bwMode="auto">
          <a:xfrm>
            <a:off x="382687" y="4193704"/>
            <a:ext cx="14192258" cy="8352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ver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Cover">
      <a:majorFont>
        <a:latin typeface="Lucida Grande"/>
        <a:ea typeface="ヒラギノ角ゴ ProN W6"/>
        <a:cs typeface="ヒラギノ角ゴ ProN W6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363636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363636"/>
            </a:solidFill>
            <a:effectLst/>
            <a:latin typeface="Arial" charset="0"/>
            <a:ea typeface="ヒラギノ角ゴ ProN W3"/>
            <a:cs typeface="ヒラギノ角ゴ ProN W3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363636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363636"/>
            </a:solidFill>
            <a:effectLst/>
            <a:latin typeface="Arial" charset="0"/>
            <a:ea typeface="ヒラギノ角ゴ ProN W3"/>
            <a:cs typeface="ヒラギノ角ゴ ProN W3"/>
          </a:defRPr>
        </a:defPPr>
      </a:lstStyle>
    </a:lnDef>
  </a:objectDefaults>
  <a:extraClrSchemeLst/>
</a:theme>
</file>

<file path=ppt/theme/theme10.xml><?xml version="1.0" encoding="utf-8"?>
<a:theme xmlns:a="http://schemas.openxmlformats.org/drawingml/2006/main" name="9_Inside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9_Inside">
      <a:majorFont>
        <a:latin typeface="Lucida Grande"/>
        <a:ea typeface="ヒラギノ角ゴ ProN W6"/>
        <a:cs typeface="ヒラギノ角ゴ ProN W6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363636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363636"/>
            </a:solidFill>
            <a:effectLst/>
            <a:latin typeface="Arial" charset="0"/>
            <a:ea typeface="ヒラギノ角ゴ ProN W3"/>
            <a:cs typeface="ヒラギノ角ゴ ProN W3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363636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363636"/>
            </a:solidFill>
            <a:effectLst/>
            <a:latin typeface="Arial" charset="0"/>
            <a:ea typeface="ヒラギノ角ゴ ProN W3"/>
            <a:cs typeface="ヒラギノ角ゴ ProN W3"/>
          </a:defRPr>
        </a:defPPr>
      </a:lstStyle>
    </a:lnDef>
  </a:objectDefaults>
  <a:extraClrSchemeLst/>
</a:theme>
</file>

<file path=ppt/theme/theme11.xml><?xml version="1.0" encoding="utf-8"?>
<a:theme xmlns:a="http://schemas.openxmlformats.org/drawingml/2006/main" name="10_Inside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0_Inside">
      <a:majorFont>
        <a:latin typeface="Lucida Grande"/>
        <a:ea typeface="ヒラギノ角ゴ ProN W6"/>
        <a:cs typeface="ヒラギノ角ゴ ProN W6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363636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363636"/>
            </a:solidFill>
            <a:effectLst/>
            <a:latin typeface="Arial" charset="0"/>
            <a:ea typeface="ヒラギノ角ゴ ProN W3"/>
            <a:cs typeface="ヒラギノ角ゴ ProN W3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363636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363636"/>
            </a:solidFill>
            <a:effectLst/>
            <a:latin typeface="Arial" charset="0"/>
            <a:ea typeface="ヒラギノ角ゴ ProN W3"/>
            <a:cs typeface="ヒラギノ角ゴ ProN W3"/>
          </a:defRPr>
        </a:defPPr>
      </a:lstStyle>
    </a:lnDef>
  </a:objectDefaults>
  <a:extraClrSchemeLst/>
</a:theme>
</file>

<file path=ppt/theme/theme12.xml><?xml version="1.0" encoding="utf-8"?>
<a:theme xmlns:a="http://schemas.openxmlformats.org/drawingml/2006/main" name="11_Inside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1_Inside">
      <a:majorFont>
        <a:latin typeface="Lucida Grande"/>
        <a:ea typeface="ヒラギノ角ゴ ProN W6"/>
        <a:cs typeface="ヒラギノ角ゴ ProN W6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363636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363636"/>
            </a:solidFill>
            <a:effectLst/>
            <a:latin typeface="Arial" charset="0"/>
            <a:ea typeface="ヒラギノ角ゴ ProN W3"/>
            <a:cs typeface="ヒラギノ角ゴ ProN W3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363636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363636"/>
            </a:solidFill>
            <a:effectLst/>
            <a:latin typeface="Arial" charset="0"/>
            <a:ea typeface="ヒラギノ角ゴ ProN W3"/>
            <a:cs typeface="ヒラギノ角ゴ ProN W3"/>
          </a:defRPr>
        </a:defPPr>
      </a:lstStyle>
    </a:lnDef>
  </a:objectDefaults>
  <a:extraClrSchemeLst/>
</a:theme>
</file>

<file path=ppt/theme/theme1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nside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Inside">
      <a:majorFont>
        <a:latin typeface="Lucida Grande"/>
        <a:ea typeface="ヒラギノ角ゴ ProN W6"/>
        <a:cs typeface="ヒラギノ角ゴ ProN W6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363636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363636"/>
            </a:solidFill>
            <a:effectLst/>
            <a:latin typeface="Arial" charset="0"/>
            <a:ea typeface="ヒラギノ角ゴ ProN W3"/>
            <a:cs typeface="ヒラギノ角ゴ ProN W3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363636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363636"/>
            </a:solidFill>
            <a:effectLst/>
            <a:latin typeface="Arial" charset="0"/>
            <a:ea typeface="ヒラギノ角ゴ ProN W3"/>
            <a:cs typeface="ヒラギノ角ゴ ProN W3"/>
          </a:defRPr>
        </a:defPPr>
      </a:lstStyle>
    </a:lnDef>
  </a:objectDefaults>
  <a:extraClrSchemeLst/>
</a:theme>
</file>

<file path=ppt/theme/theme3.xml><?xml version="1.0" encoding="utf-8"?>
<a:theme xmlns:a="http://schemas.openxmlformats.org/drawingml/2006/main" name="1_Inside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Inside">
      <a:majorFont>
        <a:latin typeface="Lucida Grande"/>
        <a:ea typeface="ヒラギノ角ゴ ProN W6"/>
        <a:cs typeface="ヒラギノ角ゴ ProN W6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363636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363636"/>
            </a:solidFill>
            <a:effectLst/>
            <a:latin typeface="Arial" charset="0"/>
            <a:ea typeface="ヒラギノ角ゴ ProN W3"/>
            <a:cs typeface="ヒラギノ角ゴ ProN W3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363636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363636"/>
            </a:solidFill>
            <a:effectLst/>
            <a:latin typeface="Arial" charset="0"/>
            <a:ea typeface="ヒラギノ角ゴ ProN W3"/>
            <a:cs typeface="ヒラギノ角ゴ ProN W3"/>
          </a:defRPr>
        </a:defPPr>
      </a:lstStyle>
    </a:lnDef>
  </a:objectDefaults>
  <a:extraClrSchemeLst/>
</a:theme>
</file>

<file path=ppt/theme/theme4.xml><?xml version="1.0" encoding="utf-8"?>
<a:theme xmlns:a="http://schemas.openxmlformats.org/drawingml/2006/main" name="3_Inside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_Inside">
      <a:majorFont>
        <a:latin typeface="Lucida Grande"/>
        <a:ea typeface="ヒラギノ角ゴ ProN W6"/>
        <a:cs typeface="ヒラギノ角ゴ ProN W6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363636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363636"/>
            </a:solidFill>
            <a:effectLst/>
            <a:latin typeface="Arial" charset="0"/>
            <a:ea typeface="ヒラギノ角ゴ ProN W3"/>
            <a:cs typeface="ヒラギノ角ゴ ProN W3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363636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363636"/>
            </a:solidFill>
            <a:effectLst/>
            <a:latin typeface="Arial" charset="0"/>
            <a:ea typeface="ヒラギノ角ゴ ProN W3"/>
            <a:cs typeface="ヒラギノ角ゴ ProN W3"/>
          </a:defRPr>
        </a:defPPr>
      </a:lstStyle>
    </a:lnDef>
  </a:objectDefaults>
  <a:extraClrSchemeLst/>
</a:theme>
</file>

<file path=ppt/theme/theme5.xml><?xml version="1.0" encoding="utf-8"?>
<a:theme xmlns:a="http://schemas.openxmlformats.org/drawingml/2006/main" name="4_Inside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4_Inside">
      <a:majorFont>
        <a:latin typeface="Lucida Grande"/>
        <a:ea typeface="ヒラギノ角ゴ ProN W6"/>
        <a:cs typeface="ヒラギノ角ゴ ProN W6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363636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363636"/>
            </a:solidFill>
            <a:effectLst/>
            <a:latin typeface="Arial" charset="0"/>
            <a:ea typeface="ヒラギノ角ゴ ProN W3"/>
            <a:cs typeface="ヒラギノ角ゴ ProN W3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363636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363636"/>
            </a:solidFill>
            <a:effectLst/>
            <a:latin typeface="Arial" charset="0"/>
            <a:ea typeface="ヒラギノ角ゴ ProN W3"/>
            <a:cs typeface="ヒラギノ角ゴ ProN W3"/>
          </a:defRPr>
        </a:defPPr>
      </a:lstStyle>
    </a:lnDef>
  </a:objectDefaults>
  <a:extraClrSchemeLst/>
</a:theme>
</file>

<file path=ppt/theme/theme6.xml><?xml version="1.0" encoding="utf-8"?>
<a:theme xmlns:a="http://schemas.openxmlformats.org/drawingml/2006/main" name="5_Inside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5_Inside">
      <a:majorFont>
        <a:latin typeface="Lucida Grande"/>
        <a:ea typeface="ヒラギノ角ゴ ProN W6"/>
        <a:cs typeface="ヒラギノ角ゴ ProN W6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363636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363636"/>
            </a:solidFill>
            <a:effectLst/>
            <a:latin typeface="Arial" charset="0"/>
            <a:ea typeface="ヒラギノ角ゴ ProN W3"/>
            <a:cs typeface="ヒラギノ角ゴ ProN W3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363636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363636"/>
            </a:solidFill>
            <a:effectLst/>
            <a:latin typeface="Arial" charset="0"/>
            <a:ea typeface="ヒラギノ角ゴ ProN W3"/>
            <a:cs typeface="ヒラギノ角ゴ ProN W3"/>
          </a:defRPr>
        </a:defPPr>
      </a:lstStyle>
    </a:lnDef>
  </a:objectDefaults>
  <a:extraClrSchemeLst/>
</a:theme>
</file>

<file path=ppt/theme/theme7.xml><?xml version="1.0" encoding="utf-8"?>
<a:theme xmlns:a="http://schemas.openxmlformats.org/drawingml/2006/main" name="6_Inside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6_Inside">
      <a:majorFont>
        <a:latin typeface="Lucida Grande"/>
        <a:ea typeface="ヒラギノ角ゴ ProN W6"/>
        <a:cs typeface="ヒラギノ角ゴ ProN W6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363636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363636"/>
            </a:solidFill>
            <a:effectLst/>
            <a:latin typeface="Arial" charset="0"/>
            <a:ea typeface="ヒラギノ角ゴ ProN W3"/>
            <a:cs typeface="ヒラギノ角ゴ ProN W3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363636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363636"/>
            </a:solidFill>
            <a:effectLst/>
            <a:latin typeface="Arial" charset="0"/>
            <a:ea typeface="ヒラギノ角ゴ ProN W3"/>
            <a:cs typeface="ヒラギノ角ゴ ProN W3"/>
          </a:defRPr>
        </a:defPPr>
      </a:lstStyle>
    </a:lnDef>
  </a:objectDefaults>
  <a:extraClrSchemeLst/>
</a:theme>
</file>

<file path=ppt/theme/theme8.xml><?xml version="1.0" encoding="utf-8"?>
<a:theme xmlns:a="http://schemas.openxmlformats.org/drawingml/2006/main" name="7_Inside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7_Inside">
      <a:majorFont>
        <a:latin typeface="Lucida Grande"/>
        <a:ea typeface="ヒラギノ角ゴ ProN W6"/>
        <a:cs typeface="ヒラギノ角ゴ ProN W6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363636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363636"/>
            </a:solidFill>
            <a:effectLst/>
            <a:latin typeface="Arial" charset="0"/>
            <a:ea typeface="ヒラギノ角ゴ ProN W3"/>
            <a:cs typeface="ヒラギノ角ゴ ProN W3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363636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363636"/>
            </a:solidFill>
            <a:effectLst/>
            <a:latin typeface="Arial" charset="0"/>
            <a:ea typeface="ヒラギノ角ゴ ProN W3"/>
            <a:cs typeface="ヒラギノ角ゴ ProN W3"/>
          </a:defRPr>
        </a:defPPr>
      </a:lstStyle>
    </a:lnDef>
  </a:objectDefaults>
  <a:extraClrSchemeLst/>
</a:theme>
</file>

<file path=ppt/theme/theme9.xml><?xml version="1.0" encoding="utf-8"?>
<a:theme xmlns:a="http://schemas.openxmlformats.org/drawingml/2006/main" name="8_Inside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8_Inside">
      <a:majorFont>
        <a:latin typeface="Lucida Grande"/>
        <a:ea typeface="ヒラギノ角ゴ ProN W6"/>
        <a:cs typeface="ヒラギノ角ゴ ProN W6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363636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363636"/>
            </a:solidFill>
            <a:effectLst/>
            <a:latin typeface="Arial" charset="0"/>
            <a:ea typeface="ヒラギノ角ゴ ProN W3"/>
            <a:cs typeface="ヒラギノ角ゴ ProN W3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363636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363636"/>
            </a:solidFill>
            <a:effectLst/>
            <a:latin typeface="Arial" charset="0"/>
            <a:ea typeface="ヒラギノ角ゴ ProN W3"/>
            <a:cs typeface="ヒラギノ角ゴ ProN W3"/>
          </a:defRPr>
        </a:defPPr>
      </a:lst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7759</TotalTime>
  <Words>220</Words>
  <Application>Microsoft Office PowerPoint</Application>
  <PresentationFormat>Personalizado</PresentationFormat>
  <Paragraphs>59</Paragraphs>
  <Slides>8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12</vt:i4>
      </vt:variant>
      <vt:variant>
        <vt:lpstr>Títulos de diapositiva</vt:lpstr>
      </vt:variant>
      <vt:variant>
        <vt:i4>8</vt:i4>
      </vt:variant>
    </vt:vector>
  </HeadingPairs>
  <TitlesOfParts>
    <vt:vector size="20" baseType="lpstr">
      <vt:lpstr>Cover</vt:lpstr>
      <vt:lpstr>Inside</vt:lpstr>
      <vt:lpstr>1_Inside</vt:lpstr>
      <vt:lpstr>3_Inside</vt:lpstr>
      <vt:lpstr>4_Inside</vt:lpstr>
      <vt:lpstr>5_Inside</vt:lpstr>
      <vt:lpstr>6_Inside</vt:lpstr>
      <vt:lpstr>7_Inside</vt:lpstr>
      <vt:lpstr>8_Inside</vt:lpstr>
      <vt:lpstr>9_Inside</vt:lpstr>
      <vt:lpstr>10_Inside</vt:lpstr>
      <vt:lpstr>11_Inside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ECOBAM - BOSCH &amp; CLAVELL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ECOBAM RDV</dc:title>
  <dc:creator>Guillermo Vallejos Arroyo</dc:creator>
  <cp:lastModifiedBy>EstebanJ</cp:lastModifiedBy>
  <cp:revision>368</cp:revision>
  <cp:lastPrinted>2015-04-29T11:01:22Z</cp:lastPrinted>
  <dcterms:created xsi:type="dcterms:W3CDTF">2012-05-14T07:51:48Z</dcterms:created>
  <dcterms:modified xsi:type="dcterms:W3CDTF">2015-09-21T11:03:24Z</dcterms:modified>
</cp:coreProperties>
</file>